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4.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1422" r:id="rId3"/>
    <p:sldId id="256" r:id="rId4"/>
    <p:sldId id="1803" r:id="rId5"/>
    <p:sldId id="257" r:id="rId6"/>
    <p:sldId id="307" r:id="rId7"/>
    <p:sldId id="1793" r:id="rId8"/>
    <p:sldId id="1794" r:id="rId9"/>
    <p:sldId id="1795" r:id="rId10"/>
    <p:sldId id="1797" r:id="rId11"/>
    <p:sldId id="1798" r:id="rId12"/>
    <p:sldId id="1799" r:id="rId13"/>
    <p:sldId id="1800" r:id="rId14"/>
    <p:sldId id="1801" r:id="rId15"/>
    <p:sldId id="308" r:id="rId16"/>
    <p:sldId id="300" r:id="rId17"/>
    <p:sldId id="1805" r:id="rId18"/>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7931" autoAdjust="0"/>
    <p:restoredTop sz="94660"/>
  </p:normalViewPr>
  <p:slideViewPr>
    <p:cSldViewPr snapToGrid="0">
      <p:cViewPr>
        <p:scale>
          <a:sx n="72" d="100"/>
          <a:sy n="72" d="100"/>
        </p:scale>
        <p:origin x="568" y="9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sv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05_01_options">
    <p:spTree>
      <p:nvGrpSpPr>
        <p:cNvPr id="1" name=""/>
        <p:cNvGrpSpPr/>
        <p:nvPr/>
      </p:nvGrpSpPr>
      <p:grpSpPr>
        <a:xfrm>
          <a:off x="0" y="0"/>
          <a:ext cx="0" cy="0"/>
          <a:chOff x="0" y="0"/>
          <a:chExt cx="0" cy="0"/>
        </a:xfrm>
      </p:grpSpPr>
      <p:sp>
        <p:nvSpPr>
          <p:cNvPr id="12" name="Text Placeholder 11"/>
          <p:cNvSpPr>
            <a:spLocks noGrp="1"/>
          </p:cNvSpPr>
          <p:nvPr>
            <p:ph type="body" sz="quarter" idx="10" hasCustomPrompt="1"/>
          </p:nvPr>
        </p:nvSpPr>
        <p:spPr>
          <a:xfrm>
            <a:off x="1987477" y="5804187"/>
            <a:ext cx="1821263" cy="791055"/>
          </a:xfrm>
        </p:spPr>
        <p:txBody>
          <a:bodyPr>
            <a:noAutofit/>
          </a:bodyPr>
          <a:lstStyle>
            <a:lvl1pPr marL="0" indent="0">
              <a:buNone/>
              <a:defRPr sz="1300">
                <a:solidFill>
                  <a:schemeClr val="tx1"/>
                </a:solidFill>
              </a:defRPr>
            </a:lvl1pPr>
          </a:lstStyle>
          <a:p>
            <a:pPr lvl="0"/>
            <a:r>
              <a:rPr lang="en-US" dirty="0"/>
              <a:t>Lorem ipsum dolor sit amet, consectetur</a:t>
            </a:r>
            <a:endParaRPr lang="ru-RU" dirty="0"/>
          </a:p>
        </p:txBody>
      </p:sp>
      <p:sp>
        <p:nvSpPr>
          <p:cNvPr id="14" name="Text Placeholder 11"/>
          <p:cNvSpPr>
            <a:spLocks noGrp="1"/>
          </p:cNvSpPr>
          <p:nvPr>
            <p:ph type="body" sz="quarter" idx="15" hasCustomPrompt="1"/>
          </p:nvPr>
        </p:nvSpPr>
        <p:spPr>
          <a:xfrm>
            <a:off x="4839973" y="5797655"/>
            <a:ext cx="1821263" cy="791055"/>
          </a:xfrm>
        </p:spPr>
        <p:txBody>
          <a:bodyPr>
            <a:noAutofit/>
          </a:bodyPr>
          <a:lstStyle>
            <a:lvl1pPr marL="0" indent="0">
              <a:buNone/>
              <a:defRPr sz="1300">
                <a:solidFill>
                  <a:schemeClr val="tx1"/>
                </a:solidFill>
              </a:defRPr>
            </a:lvl1pPr>
          </a:lstStyle>
          <a:p>
            <a:pPr lvl="0"/>
            <a:r>
              <a:rPr lang="en-US" dirty="0"/>
              <a:t>Lorem ipsum dolor sit amet, consectetur</a:t>
            </a:r>
            <a:endParaRPr lang="ru-RU" dirty="0"/>
          </a:p>
        </p:txBody>
      </p:sp>
      <p:sp>
        <p:nvSpPr>
          <p:cNvPr id="20" name="Text Placeholder 11"/>
          <p:cNvSpPr>
            <a:spLocks noGrp="1"/>
          </p:cNvSpPr>
          <p:nvPr>
            <p:ph type="body" sz="quarter" idx="17" hasCustomPrompt="1"/>
          </p:nvPr>
        </p:nvSpPr>
        <p:spPr>
          <a:xfrm>
            <a:off x="7692469" y="5804187"/>
            <a:ext cx="1821263" cy="791055"/>
          </a:xfrm>
        </p:spPr>
        <p:txBody>
          <a:bodyPr>
            <a:noAutofit/>
          </a:bodyPr>
          <a:lstStyle>
            <a:lvl1pPr marL="0" indent="0">
              <a:buNone/>
              <a:defRPr sz="1300">
                <a:solidFill>
                  <a:schemeClr val="tx1"/>
                </a:solidFill>
              </a:defRPr>
            </a:lvl1pPr>
          </a:lstStyle>
          <a:p>
            <a:pPr lvl="0"/>
            <a:r>
              <a:rPr lang="en-US" dirty="0"/>
              <a:t>Lorem ipsum dolor sit amet, consectetur</a:t>
            </a:r>
            <a:endParaRPr lang="ru-RU" dirty="0"/>
          </a:p>
        </p:txBody>
      </p:sp>
      <p:sp>
        <p:nvSpPr>
          <p:cNvPr id="23" name="Text Placeholder 11"/>
          <p:cNvSpPr>
            <a:spLocks noGrp="1"/>
          </p:cNvSpPr>
          <p:nvPr>
            <p:ph type="body" sz="quarter" idx="19" hasCustomPrompt="1"/>
          </p:nvPr>
        </p:nvSpPr>
        <p:spPr>
          <a:xfrm>
            <a:off x="3437550" y="1018827"/>
            <a:ext cx="1821263" cy="791055"/>
          </a:xfrm>
        </p:spPr>
        <p:txBody>
          <a:bodyPr>
            <a:noAutofit/>
          </a:bodyPr>
          <a:lstStyle>
            <a:lvl1pPr marL="0" indent="0">
              <a:buNone/>
              <a:defRPr sz="1300">
                <a:solidFill>
                  <a:schemeClr val="tx1"/>
                </a:solidFill>
              </a:defRPr>
            </a:lvl1pPr>
          </a:lstStyle>
          <a:p>
            <a:pPr lvl="0"/>
            <a:r>
              <a:rPr lang="en-US" dirty="0"/>
              <a:t>Lorem ipsum dolor sit amet, consectetur</a:t>
            </a:r>
            <a:endParaRPr lang="ru-RU" dirty="0"/>
          </a:p>
        </p:txBody>
      </p:sp>
      <p:sp>
        <p:nvSpPr>
          <p:cNvPr id="29" name="Text Placeholder 11"/>
          <p:cNvSpPr>
            <a:spLocks noGrp="1"/>
          </p:cNvSpPr>
          <p:nvPr>
            <p:ph type="body" sz="quarter" idx="21" hasCustomPrompt="1"/>
          </p:nvPr>
        </p:nvSpPr>
        <p:spPr>
          <a:xfrm>
            <a:off x="6781837" y="1018827"/>
            <a:ext cx="1821263" cy="791055"/>
          </a:xfrm>
        </p:spPr>
        <p:txBody>
          <a:bodyPr>
            <a:noAutofit/>
          </a:bodyPr>
          <a:lstStyle>
            <a:lvl1pPr marL="0" indent="0">
              <a:buNone/>
              <a:defRPr sz="1300">
                <a:solidFill>
                  <a:schemeClr val="tx1"/>
                </a:solidFill>
              </a:defRPr>
            </a:lvl1pPr>
          </a:lstStyle>
          <a:p>
            <a:pPr lvl="0"/>
            <a:r>
              <a:rPr lang="en-US" dirty="0"/>
              <a:t>Lorem ipsum dolor sit amet, consectetur</a:t>
            </a:r>
            <a:endParaRPr lang="ru-RU" dirty="0"/>
          </a:p>
        </p:txBody>
      </p:sp>
      <p:sp>
        <p:nvSpPr>
          <p:cNvPr id="3" name="Text Placeholder 2"/>
          <p:cNvSpPr>
            <a:spLocks noGrp="1"/>
          </p:cNvSpPr>
          <p:nvPr>
            <p:ph type="body" sz="quarter" idx="23" hasCustomPrompt="1"/>
          </p:nvPr>
        </p:nvSpPr>
        <p:spPr>
          <a:xfrm>
            <a:off x="1984563" y="5396821"/>
            <a:ext cx="1824178" cy="407987"/>
          </a:xfrm>
        </p:spPr>
        <p:txBody>
          <a:bodyPr>
            <a:normAutofit/>
          </a:bodyPr>
          <a:lstStyle>
            <a:lvl1pPr marL="0" indent="0">
              <a:buNone/>
              <a:defRPr sz="2000">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01</a:t>
            </a:r>
            <a:endParaRPr lang="ru-RU" dirty="0"/>
          </a:p>
        </p:txBody>
      </p:sp>
      <p:sp>
        <p:nvSpPr>
          <p:cNvPr id="31" name="Text Placeholder 2"/>
          <p:cNvSpPr>
            <a:spLocks noGrp="1"/>
          </p:cNvSpPr>
          <p:nvPr>
            <p:ph type="body" sz="quarter" idx="24" hasCustomPrompt="1"/>
          </p:nvPr>
        </p:nvSpPr>
        <p:spPr>
          <a:xfrm>
            <a:off x="4837058" y="5396821"/>
            <a:ext cx="1824178" cy="407987"/>
          </a:xfrm>
        </p:spPr>
        <p:txBody>
          <a:bodyPr>
            <a:normAutofit/>
          </a:bodyPr>
          <a:lstStyle>
            <a:lvl1pPr marL="0" indent="0">
              <a:buNone/>
              <a:defRPr sz="2000">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03</a:t>
            </a:r>
            <a:endParaRPr lang="ru-RU" dirty="0"/>
          </a:p>
        </p:txBody>
      </p:sp>
      <p:sp>
        <p:nvSpPr>
          <p:cNvPr id="32" name="Text Placeholder 2"/>
          <p:cNvSpPr>
            <a:spLocks noGrp="1"/>
          </p:cNvSpPr>
          <p:nvPr>
            <p:ph type="body" sz="quarter" idx="25" hasCustomPrompt="1"/>
          </p:nvPr>
        </p:nvSpPr>
        <p:spPr>
          <a:xfrm>
            <a:off x="7689553" y="5396821"/>
            <a:ext cx="1824178" cy="407987"/>
          </a:xfrm>
        </p:spPr>
        <p:txBody>
          <a:bodyPr>
            <a:normAutofit/>
          </a:bodyPr>
          <a:lstStyle>
            <a:lvl1pPr marL="0" indent="0">
              <a:buNone/>
              <a:defRPr sz="2000">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05</a:t>
            </a:r>
            <a:endParaRPr lang="ru-RU" dirty="0"/>
          </a:p>
        </p:txBody>
      </p:sp>
      <p:sp>
        <p:nvSpPr>
          <p:cNvPr id="33" name="Text Placeholder 2"/>
          <p:cNvSpPr>
            <a:spLocks noGrp="1"/>
          </p:cNvSpPr>
          <p:nvPr>
            <p:ph type="body" sz="quarter" idx="26" hasCustomPrompt="1"/>
          </p:nvPr>
        </p:nvSpPr>
        <p:spPr>
          <a:xfrm>
            <a:off x="3437550" y="610840"/>
            <a:ext cx="1824178" cy="407987"/>
          </a:xfrm>
        </p:spPr>
        <p:txBody>
          <a:bodyPr>
            <a:normAutofit/>
          </a:bodyPr>
          <a:lstStyle>
            <a:lvl1pPr marL="0" indent="0">
              <a:buNone/>
              <a:defRPr sz="2000">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02</a:t>
            </a:r>
            <a:endParaRPr lang="ru-RU" dirty="0"/>
          </a:p>
        </p:txBody>
      </p:sp>
      <p:sp>
        <p:nvSpPr>
          <p:cNvPr id="34" name="Text Placeholder 2"/>
          <p:cNvSpPr>
            <a:spLocks noGrp="1"/>
          </p:cNvSpPr>
          <p:nvPr>
            <p:ph type="body" sz="quarter" idx="27" hasCustomPrompt="1"/>
          </p:nvPr>
        </p:nvSpPr>
        <p:spPr>
          <a:xfrm>
            <a:off x="6777464" y="610840"/>
            <a:ext cx="1824178" cy="407987"/>
          </a:xfrm>
        </p:spPr>
        <p:txBody>
          <a:bodyPr>
            <a:normAutofit/>
          </a:bodyPr>
          <a:lstStyle>
            <a:lvl1pPr marL="0" indent="0">
              <a:buNone/>
              <a:defRPr sz="2000">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04</a:t>
            </a:r>
            <a:endParaRPr lang="ru-RU"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02_options">
    <p:spTree>
      <p:nvGrpSpPr>
        <p:cNvPr id="1" name=""/>
        <p:cNvGrpSpPr/>
        <p:nvPr/>
      </p:nvGrpSpPr>
      <p:grpSpPr>
        <a:xfrm>
          <a:off x="0" y="0"/>
          <a:ext cx="0" cy="0"/>
          <a:chOff x="0" y="0"/>
          <a:chExt cx="0" cy="0"/>
        </a:xfrm>
      </p:grpSpPr>
      <p:sp>
        <p:nvSpPr>
          <p:cNvPr id="12" name="Text Placeholder 11"/>
          <p:cNvSpPr>
            <a:spLocks noGrp="1"/>
          </p:cNvSpPr>
          <p:nvPr>
            <p:ph type="body" sz="quarter" idx="10" hasCustomPrompt="1"/>
          </p:nvPr>
        </p:nvSpPr>
        <p:spPr>
          <a:xfrm>
            <a:off x="3465757" y="5705748"/>
            <a:ext cx="1821263" cy="791055"/>
          </a:xfrm>
        </p:spPr>
        <p:txBody>
          <a:bodyPr>
            <a:noAutofit/>
          </a:bodyPr>
          <a:lstStyle>
            <a:lvl1pPr marL="0" indent="0">
              <a:buNone/>
              <a:defRPr sz="1300">
                <a:solidFill>
                  <a:schemeClr val="tx1"/>
                </a:solidFill>
              </a:defRPr>
            </a:lvl1pPr>
          </a:lstStyle>
          <a:p>
            <a:pPr lvl="0"/>
            <a:r>
              <a:rPr lang="en-US" dirty="0"/>
              <a:t>Lorem ipsum dolor sit amet, consectetur</a:t>
            </a:r>
            <a:endParaRPr lang="ru-RU" dirty="0"/>
          </a:p>
        </p:txBody>
      </p:sp>
      <p:sp>
        <p:nvSpPr>
          <p:cNvPr id="14" name="Text Placeholder 11"/>
          <p:cNvSpPr>
            <a:spLocks noGrp="1"/>
          </p:cNvSpPr>
          <p:nvPr>
            <p:ph type="body" sz="quarter" idx="15" hasCustomPrompt="1"/>
          </p:nvPr>
        </p:nvSpPr>
        <p:spPr>
          <a:xfrm>
            <a:off x="6874513" y="5698595"/>
            <a:ext cx="1821263" cy="791055"/>
          </a:xfrm>
        </p:spPr>
        <p:txBody>
          <a:bodyPr>
            <a:noAutofit/>
          </a:bodyPr>
          <a:lstStyle>
            <a:lvl1pPr marL="0" indent="0">
              <a:buNone/>
              <a:defRPr sz="1300">
                <a:solidFill>
                  <a:schemeClr val="tx1"/>
                </a:solidFill>
              </a:defRPr>
            </a:lvl1pPr>
          </a:lstStyle>
          <a:p>
            <a:pPr lvl="0"/>
            <a:r>
              <a:rPr lang="en-US" dirty="0"/>
              <a:t>Lorem ipsum dolor sit amet, consectetur</a:t>
            </a:r>
            <a:endParaRPr lang="ru-RU" dirty="0"/>
          </a:p>
        </p:txBody>
      </p:sp>
      <p:sp>
        <p:nvSpPr>
          <p:cNvPr id="20" name="Text Placeholder 11"/>
          <p:cNvSpPr>
            <a:spLocks noGrp="1"/>
          </p:cNvSpPr>
          <p:nvPr>
            <p:ph type="body" sz="quarter" idx="17" hasCustomPrompt="1"/>
          </p:nvPr>
        </p:nvSpPr>
        <p:spPr>
          <a:xfrm>
            <a:off x="8320630" y="1086786"/>
            <a:ext cx="1821263" cy="791055"/>
          </a:xfrm>
        </p:spPr>
        <p:txBody>
          <a:bodyPr>
            <a:noAutofit/>
          </a:bodyPr>
          <a:lstStyle>
            <a:lvl1pPr marL="0" indent="0">
              <a:buNone/>
              <a:defRPr sz="1300">
                <a:solidFill>
                  <a:schemeClr val="tx1"/>
                </a:solidFill>
              </a:defRPr>
            </a:lvl1pPr>
          </a:lstStyle>
          <a:p>
            <a:pPr lvl="0"/>
            <a:r>
              <a:rPr lang="en-US" dirty="0"/>
              <a:t>Lorem ipsum dolor sit amet, consectetur</a:t>
            </a:r>
            <a:endParaRPr lang="ru-RU" dirty="0"/>
          </a:p>
        </p:txBody>
      </p:sp>
      <p:sp>
        <p:nvSpPr>
          <p:cNvPr id="23" name="Text Placeholder 11"/>
          <p:cNvSpPr>
            <a:spLocks noGrp="1"/>
          </p:cNvSpPr>
          <p:nvPr>
            <p:ph type="body" sz="quarter" idx="19" hasCustomPrompt="1"/>
          </p:nvPr>
        </p:nvSpPr>
        <p:spPr>
          <a:xfrm>
            <a:off x="1867345" y="1087407"/>
            <a:ext cx="1821263" cy="791055"/>
          </a:xfrm>
        </p:spPr>
        <p:txBody>
          <a:bodyPr>
            <a:noAutofit/>
          </a:bodyPr>
          <a:lstStyle>
            <a:lvl1pPr marL="0" indent="0">
              <a:buNone/>
              <a:defRPr sz="1300">
                <a:solidFill>
                  <a:schemeClr val="tx1"/>
                </a:solidFill>
              </a:defRPr>
            </a:lvl1pPr>
          </a:lstStyle>
          <a:p>
            <a:pPr lvl="0"/>
            <a:r>
              <a:rPr lang="en-US" dirty="0"/>
              <a:t>Lorem ipsum dolor sit amet, consectetur</a:t>
            </a:r>
            <a:endParaRPr lang="ru-RU" dirty="0"/>
          </a:p>
        </p:txBody>
      </p:sp>
      <p:sp>
        <p:nvSpPr>
          <p:cNvPr id="29" name="Text Placeholder 11"/>
          <p:cNvSpPr>
            <a:spLocks noGrp="1"/>
          </p:cNvSpPr>
          <p:nvPr>
            <p:ph type="body" sz="quarter" idx="21" hasCustomPrompt="1"/>
          </p:nvPr>
        </p:nvSpPr>
        <p:spPr>
          <a:xfrm>
            <a:off x="5082577" y="1087407"/>
            <a:ext cx="1821263" cy="791055"/>
          </a:xfrm>
        </p:spPr>
        <p:txBody>
          <a:bodyPr>
            <a:noAutofit/>
          </a:bodyPr>
          <a:lstStyle>
            <a:lvl1pPr marL="0" indent="0">
              <a:buNone/>
              <a:defRPr sz="1300">
                <a:solidFill>
                  <a:schemeClr val="tx1"/>
                </a:solidFill>
              </a:defRPr>
            </a:lvl1pPr>
          </a:lstStyle>
          <a:p>
            <a:pPr lvl="0"/>
            <a:r>
              <a:rPr lang="en-US" dirty="0"/>
              <a:t>Lorem ipsum dolor sit amet, consectetur</a:t>
            </a:r>
            <a:endParaRPr lang="ru-RU" dirty="0"/>
          </a:p>
        </p:txBody>
      </p:sp>
      <p:sp>
        <p:nvSpPr>
          <p:cNvPr id="3" name="Text Placeholder 2"/>
          <p:cNvSpPr>
            <a:spLocks noGrp="1"/>
          </p:cNvSpPr>
          <p:nvPr>
            <p:ph type="body" sz="quarter" idx="23" hasCustomPrompt="1"/>
          </p:nvPr>
        </p:nvSpPr>
        <p:spPr>
          <a:xfrm>
            <a:off x="3462843" y="5298382"/>
            <a:ext cx="1824178" cy="407987"/>
          </a:xfrm>
        </p:spPr>
        <p:txBody>
          <a:bodyPr>
            <a:normAutofit/>
          </a:bodyPr>
          <a:lstStyle>
            <a:lvl1pPr marL="0" indent="0">
              <a:buNone/>
              <a:defRPr sz="2000">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0</a:t>
            </a:r>
            <a:r>
              <a:rPr lang="ru-RU" dirty="0"/>
              <a:t>2</a:t>
            </a:r>
            <a:endParaRPr lang="ru-RU" dirty="0"/>
          </a:p>
        </p:txBody>
      </p:sp>
      <p:sp>
        <p:nvSpPr>
          <p:cNvPr id="31" name="Text Placeholder 2"/>
          <p:cNvSpPr>
            <a:spLocks noGrp="1"/>
          </p:cNvSpPr>
          <p:nvPr>
            <p:ph type="body" sz="quarter" idx="24" hasCustomPrompt="1"/>
          </p:nvPr>
        </p:nvSpPr>
        <p:spPr>
          <a:xfrm>
            <a:off x="6871598" y="5297761"/>
            <a:ext cx="1824178" cy="407987"/>
          </a:xfrm>
        </p:spPr>
        <p:txBody>
          <a:bodyPr>
            <a:normAutofit/>
          </a:bodyPr>
          <a:lstStyle>
            <a:lvl1pPr marL="0" indent="0">
              <a:buNone/>
              <a:defRPr sz="2000">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0</a:t>
            </a:r>
            <a:r>
              <a:rPr lang="ru-RU" dirty="0"/>
              <a:t>4</a:t>
            </a:r>
            <a:endParaRPr lang="ru-RU" dirty="0"/>
          </a:p>
        </p:txBody>
      </p:sp>
      <p:sp>
        <p:nvSpPr>
          <p:cNvPr id="32" name="Text Placeholder 2"/>
          <p:cNvSpPr>
            <a:spLocks noGrp="1"/>
          </p:cNvSpPr>
          <p:nvPr>
            <p:ph type="body" sz="quarter" idx="25" hasCustomPrompt="1"/>
          </p:nvPr>
        </p:nvSpPr>
        <p:spPr>
          <a:xfrm>
            <a:off x="8317714" y="679420"/>
            <a:ext cx="1824178" cy="407987"/>
          </a:xfrm>
        </p:spPr>
        <p:txBody>
          <a:bodyPr>
            <a:normAutofit/>
          </a:bodyPr>
          <a:lstStyle>
            <a:lvl1pPr marL="0" indent="0">
              <a:buNone/>
              <a:defRPr sz="2000">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05</a:t>
            </a:r>
            <a:endParaRPr lang="ru-RU" dirty="0"/>
          </a:p>
        </p:txBody>
      </p:sp>
      <p:sp>
        <p:nvSpPr>
          <p:cNvPr id="33" name="Text Placeholder 2"/>
          <p:cNvSpPr>
            <a:spLocks noGrp="1"/>
          </p:cNvSpPr>
          <p:nvPr>
            <p:ph type="body" sz="quarter" idx="26" hasCustomPrompt="1"/>
          </p:nvPr>
        </p:nvSpPr>
        <p:spPr>
          <a:xfrm>
            <a:off x="1867345" y="679420"/>
            <a:ext cx="1824178" cy="407987"/>
          </a:xfrm>
        </p:spPr>
        <p:txBody>
          <a:bodyPr>
            <a:normAutofit/>
          </a:bodyPr>
          <a:lstStyle>
            <a:lvl1pPr marL="0" indent="0">
              <a:buNone/>
              <a:defRPr sz="2000">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0</a:t>
            </a:r>
            <a:r>
              <a:rPr lang="ru-RU" dirty="0"/>
              <a:t>1</a:t>
            </a:r>
            <a:endParaRPr lang="ru-RU" dirty="0"/>
          </a:p>
        </p:txBody>
      </p:sp>
      <p:sp>
        <p:nvSpPr>
          <p:cNvPr id="34" name="Text Placeholder 2"/>
          <p:cNvSpPr>
            <a:spLocks noGrp="1"/>
          </p:cNvSpPr>
          <p:nvPr>
            <p:ph type="body" sz="quarter" idx="27" hasCustomPrompt="1"/>
          </p:nvPr>
        </p:nvSpPr>
        <p:spPr>
          <a:xfrm>
            <a:off x="5078204" y="679420"/>
            <a:ext cx="1824178" cy="407987"/>
          </a:xfrm>
        </p:spPr>
        <p:txBody>
          <a:bodyPr>
            <a:normAutofit/>
          </a:bodyPr>
          <a:lstStyle>
            <a:lvl1pPr marL="0" indent="0">
              <a:buNone/>
              <a:defRPr sz="2000">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a:t>
            </a:r>
            <a:r>
              <a:rPr lang="ru-RU" dirty="0"/>
              <a:t>03</a:t>
            </a:r>
            <a:endParaRPr lang="ru-RU"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ru-RU"/>
          </a:p>
        </p:txBody>
      </p:sp>
      <p:sp>
        <p:nvSpPr>
          <p:cNvPr id="3" name="Content Placeholder 2"/>
          <p:cNvSpPr>
            <a:spLocks noGrp="1"/>
          </p:cNvSpPr>
          <p:nvPr>
            <p:ph idx="1"/>
          </p:nvPr>
        </p:nvSpPr>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ru-RU"/>
          </a:p>
        </p:txBody>
      </p:sp>
      <p:sp>
        <p:nvSpPr>
          <p:cNvPr id="4" name="Date Placeholder 3"/>
          <p:cNvSpPr>
            <a:spLocks noGrp="1"/>
          </p:cNvSpPr>
          <p:nvPr>
            <p:ph type="dt" sz="half" idx="10"/>
          </p:nvPr>
        </p:nvSpPr>
        <p:spPr/>
        <p:txBody>
          <a:bodyPr/>
          <a:lstStyle/>
          <a:p>
            <a:fld id="{49833972-655A-4445-9486-AFD3582D0683}" type="datetimeFigureOut">
              <a:rPr lang="ru-RU" smtClean="0"/>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FCB0320-5C49-4A0C-85ED-B385CF34E9E7}" type="slidenum">
              <a:rPr lang="ru-RU" smtClean="0"/>
            </a:fld>
            <a:endParaRPr lang="ru-RU"/>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ru-RU"/>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fld id="{49833972-655A-4445-9486-AFD3582D0683}" type="datetimeFigureOut">
              <a:rPr lang="ru-RU" smtClean="0"/>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FCB0320-5C49-4A0C-85ED-B385CF34E9E7}" type="slidenum">
              <a:rPr lang="ru-RU" smtClean="0"/>
            </a:fld>
            <a:endParaRPr lang="ru-RU"/>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ru-RU"/>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ru-RU"/>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ru-RU"/>
          </a:p>
        </p:txBody>
      </p:sp>
      <p:sp>
        <p:nvSpPr>
          <p:cNvPr id="5" name="Date Placeholder 4"/>
          <p:cNvSpPr>
            <a:spLocks noGrp="1"/>
          </p:cNvSpPr>
          <p:nvPr>
            <p:ph type="dt" sz="half" idx="10"/>
          </p:nvPr>
        </p:nvSpPr>
        <p:spPr/>
        <p:txBody>
          <a:bodyPr/>
          <a:lstStyle/>
          <a:p>
            <a:fld id="{49833972-655A-4445-9486-AFD3582D0683}" type="datetimeFigureOut">
              <a:rPr lang="ru-RU" smtClean="0"/>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FCB0320-5C49-4A0C-85ED-B385CF34E9E7}" type="slidenum">
              <a:rPr lang="ru-RU" smtClean="0"/>
            </a:fld>
            <a:endParaRPr lang="ru-RU"/>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ru-RU"/>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ru-RU"/>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ru-RU"/>
          </a:p>
        </p:txBody>
      </p:sp>
      <p:sp>
        <p:nvSpPr>
          <p:cNvPr id="7" name="Date Placeholder 6"/>
          <p:cNvSpPr>
            <a:spLocks noGrp="1"/>
          </p:cNvSpPr>
          <p:nvPr>
            <p:ph type="dt" sz="half" idx="10"/>
          </p:nvPr>
        </p:nvSpPr>
        <p:spPr/>
        <p:txBody>
          <a:bodyPr/>
          <a:lstStyle/>
          <a:p>
            <a:fld id="{49833972-655A-4445-9486-AFD3582D0683}" type="datetimeFigureOut">
              <a:rPr lang="ru-RU" smtClean="0"/>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1FCB0320-5C49-4A0C-85ED-B385CF34E9E7}" type="slidenum">
              <a:rPr lang="ru-RU" smtClean="0"/>
            </a:fld>
            <a:endParaRPr lang="ru-RU"/>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ru-RU"/>
          </a:p>
        </p:txBody>
      </p:sp>
      <p:sp>
        <p:nvSpPr>
          <p:cNvPr id="3" name="Date Placeholder 2"/>
          <p:cNvSpPr>
            <a:spLocks noGrp="1"/>
          </p:cNvSpPr>
          <p:nvPr>
            <p:ph type="dt" sz="half" idx="10"/>
          </p:nvPr>
        </p:nvSpPr>
        <p:spPr/>
        <p:txBody>
          <a:bodyPr/>
          <a:lstStyle/>
          <a:p>
            <a:fld id="{49833972-655A-4445-9486-AFD3582D0683}" type="datetimeFigureOut">
              <a:rPr lang="ru-RU" smtClean="0"/>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1FCB0320-5C49-4A0C-85ED-B385CF34E9E7}" type="slidenum">
              <a:rPr lang="ru-RU" smtClean="0"/>
            </a:fld>
            <a:endParaRPr lang="ru-RU"/>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9833972-655A-4445-9486-AFD3582D0683}" type="datetimeFigureOut">
              <a:rPr lang="ru-RU" smtClean="0"/>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1FCB0320-5C49-4A0C-85ED-B385CF34E9E7}" type="slidenum">
              <a:rPr lang="ru-RU" smtClean="0"/>
            </a:fld>
            <a:endParaRPr lang="ru-RU"/>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ru-RU"/>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ru-R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9833972-655A-4445-9486-AFD3582D0683}" type="datetimeFigureOut">
              <a:rPr lang="ru-RU" smtClean="0"/>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FCB0320-5C49-4A0C-85ED-B385CF34E9E7}" type="slidenum">
              <a:rPr lang="ru-RU" smtClean="0"/>
            </a:fld>
            <a:endParaRPr lang="ru-RU"/>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ru-RU"/>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49833972-655A-4445-9486-AFD3582D0683}" type="datetimeFigureOut">
              <a:rPr lang="ru-RU" smtClean="0"/>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1FCB0320-5C49-4A0C-85ED-B385CF34E9E7}" type="slidenum">
              <a:rPr lang="ru-RU" smtClean="0"/>
            </a:fld>
            <a:endParaRPr lang="ru-RU"/>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Text Placeholder 11"/>
          <p:cNvSpPr>
            <a:spLocks noGrp="1"/>
          </p:cNvSpPr>
          <p:nvPr>
            <p:ph type="body" sz="quarter" idx="10" hasCustomPrompt="1"/>
          </p:nvPr>
        </p:nvSpPr>
        <p:spPr>
          <a:xfrm>
            <a:off x="1632231" y="5193366"/>
            <a:ext cx="1958975" cy="1022350"/>
          </a:xfrm>
        </p:spPr>
        <p:txBody>
          <a:bodyPr>
            <a:noAutofit/>
          </a:bodyPr>
          <a:lstStyle>
            <a:lvl1pPr marL="0" indent="0">
              <a:buNone/>
              <a:defRPr sz="14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Lorem ipsum dolor sit amet, consectetur adipiscing elit, sed do</a:t>
            </a:r>
            <a:endParaRPr lang="ru-RU" dirty="0"/>
          </a:p>
        </p:txBody>
      </p:sp>
      <p:sp>
        <p:nvSpPr>
          <p:cNvPr id="8" name="Text Placeholder 11"/>
          <p:cNvSpPr>
            <a:spLocks noGrp="1"/>
          </p:cNvSpPr>
          <p:nvPr>
            <p:ph type="body" sz="quarter" idx="11" hasCustomPrompt="1"/>
          </p:nvPr>
        </p:nvSpPr>
        <p:spPr>
          <a:xfrm>
            <a:off x="3992937" y="5193366"/>
            <a:ext cx="1958975" cy="1022350"/>
          </a:xfrm>
        </p:spPr>
        <p:txBody>
          <a:bodyPr>
            <a:noAutofit/>
          </a:bodyPr>
          <a:lstStyle>
            <a:lvl1pPr marL="0" indent="0">
              <a:buNone/>
              <a:defRPr sz="14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Lorem ipsum dolor sit amet, consectetur adipiscing elit, sed do</a:t>
            </a:r>
            <a:endParaRPr lang="ru-RU" dirty="0"/>
          </a:p>
        </p:txBody>
      </p:sp>
      <p:sp>
        <p:nvSpPr>
          <p:cNvPr id="9" name="Text Placeholder 11"/>
          <p:cNvSpPr>
            <a:spLocks noGrp="1"/>
          </p:cNvSpPr>
          <p:nvPr>
            <p:ph type="body" sz="quarter" idx="12" hasCustomPrompt="1"/>
          </p:nvPr>
        </p:nvSpPr>
        <p:spPr>
          <a:xfrm>
            <a:off x="6353643" y="5193366"/>
            <a:ext cx="1958975" cy="1022350"/>
          </a:xfrm>
        </p:spPr>
        <p:txBody>
          <a:bodyPr>
            <a:noAutofit/>
          </a:bodyPr>
          <a:lstStyle>
            <a:lvl1pPr marL="0" indent="0">
              <a:buNone/>
              <a:defRPr sz="14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Lorem ipsum dolor sit amet, consectetur adipiscing elit, sed do</a:t>
            </a:r>
            <a:endParaRPr lang="ru-RU" dirty="0"/>
          </a:p>
        </p:txBody>
      </p:sp>
      <p:sp>
        <p:nvSpPr>
          <p:cNvPr id="10" name="Text Placeholder 11"/>
          <p:cNvSpPr>
            <a:spLocks noGrp="1"/>
          </p:cNvSpPr>
          <p:nvPr>
            <p:ph type="body" sz="quarter" idx="13" hasCustomPrompt="1"/>
          </p:nvPr>
        </p:nvSpPr>
        <p:spPr>
          <a:xfrm>
            <a:off x="8714349" y="5193366"/>
            <a:ext cx="1958975" cy="1022350"/>
          </a:xfrm>
        </p:spPr>
        <p:txBody>
          <a:bodyPr>
            <a:noAutofit/>
          </a:bodyPr>
          <a:lstStyle>
            <a:lvl1pPr marL="0" indent="0">
              <a:buNone/>
              <a:defRPr sz="14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Lorem ipsum dolor sit amet, consectetur adipiscing elit, sed do</a:t>
            </a:r>
            <a:endParaRPr lang="ru-RU" dirty="0"/>
          </a:p>
        </p:txBody>
      </p:sp>
      <p:sp>
        <p:nvSpPr>
          <p:cNvPr id="16" name="Text Placeholder 15"/>
          <p:cNvSpPr>
            <a:spLocks noGrp="1"/>
          </p:cNvSpPr>
          <p:nvPr>
            <p:ph type="body" sz="quarter" idx="14" hasCustomPrompt="1"/>
          </p:nvPr>
        </p:nvSpPr>
        <p:spPr>
          <a:xfrm>
            <a:off x="1632231" y="4785715"/>
            <a:ext cx="1958975" cy="392411"/>
          </a:xfrm>
        </p:spPr>
        <p:txBody>
          <a:bodyPr>
            <a:normAutofit/>
          </a:bodyPr>
          <a:lstStyle>
            <a:lvl1pPr marL="0" indent="0">
              <a:buNone/>
              <a:defRPr sz="2000">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01</a:t>
            </a:r>
            <a:endParaRPr lang="ru-RU" dirty="0"/>
          </a:p>
        </p:txBody>
      </p:sp>
      <p:sp>
        <p:nvSpPr>
          <p:cNvPr id="17" name="Text Placeholder 15"/>
          <p:cNvSpPr>
            <a:spLocks noGrp="1"/>
          </p:cNvSpPr>
          <p:nvPr>
            <p:ph type="body" sz="quarter" idx="15" hasCustomPrompt="1"/>
          </p:nvPr>
        </p:nvSpPr>
        <p:spPr>
          <a:xfrm>
            <a:off x="3992936" y="4785715"/>
            <a:ext cx="1958975" cy="392411"/>
          </a:xfrm>
        </p:spPr>
        <p:txBody>
          <a:bodyPr>
            <a:normAutofit/>
          </a:bodyPr>
          <a:lstStyle>
            <a:lvl1pPr marL="0" indent="0">
              <a:buNone/>
              <a:defRPr sz="2000">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02</a:t>
            </a:r>
            <a:endParaRPr lang="ru-RU" dirty="0"/>
          </a:p>
        </p:txBody>
      </p:sp>
      <p:sp>
        <p:nvSpPr>
          <p:cNvPr id="18" name="Text Placeholder 15"/>
          <p:cNvSpPr>
            <a:spLocks noGrp="1"/>
          </p:cNvSpPr>
          <p:nvPr>
            <p:ph type="body" sz="quarter" idx="16" hasCustomPrompt="1"/>
          </p:nvPr>
        </p:nvSpPr>
        <p:spPr>
          <a:xfrm>
            <a:off x="6353641" y="4785715"/>
            <a:ext cx="1958975" cy="392411"/>
          </a:xfrm>
        </p:spPr>
        <p:txBody>
          <a:bodyPr>
            <a:normAutofit/>
          </a:bodyPr>
          <a:lstStyle>
            <a:lvl1pPr marL="0" indent="0">
              <a:buNone/>
              <a:defRPr sz="2000">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03</a:t>
            </a:r>
            <a:endParaRPr lang="ru-RU" dirty="0"/>
          </a:p>
        </p:txBody>
      </p:sp>
      <p:sp>
        <p:nvSpPr>
          <p:cNvPr id="19" name="Text Placeholder 15"/>
          <p:cNvSpPr>
            <a:spLocks noGrp="1"/>
          </p:cNvSpPr>
          <p:nvPr>
            <p:ph type="body" sz="quarter" idx="17" hasCustomPrompt="1"/>
          </p:nvPr>
        </p:nvSpPr>
        <p:spPr>
          <a:xfrm>
            <a:off x="8714346" y="4785715"/>
            <a:ext cx="1958975" cy="392411"/>
          </a:xfrm>
        </p:spPr>
        <p:txBody>
          <a:bodyPr>
            <a:normAutofit/>
          </a:bodyPr>
          <a:lstStyle>
            <a:lvl1pPr marL="0" indent="0">
              <a:buNone/>
              <a:defRPr sz="2000">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04</a:t>
            </a:r>
            <a:endParaRPr lang="ru-RU"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ru-RU" dirty="0"/>
          </a:p>
        </p:txBody>
      </p:sp>
      <p:sp>
        <p:nvSpPr>
          <p:cNvPr id="3" name="Vertical Text Placeholder 2"/>
          <p:cNvSpPr>
            <a:spLocks noGrp="1"/>
          </p:cNvSpPr>
          <p:nvPr>
            <p:ph type="body" orient="vert" idx="1"/>
          </p:nvPr>
        </p:nvSpPr>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ru-RU"/>
          </a:p>
        </p:txBody>
      </p:sp>
      <p:sp>
        <p:nvSpPr>
          <p:cNvPr id="4" name="Date Placeholder 3"/>
          <p:cNvSpPr>
            <a:spLocks noGrp="1"/>
          </p:cNvSpPr>
          <p:nvPr>
            <p:ph type="dt" sz="half" idx="10"/>
          </p:nvPr>
        </p:nvSpPr>
        <p:spPr/>
        <p:txBody>
          <a:bodyPr/>
          <a:lstStyle/>
          <a:p>
            <a:fld id="{49833972-655A-4445-9486-AFD3582D0683}" type="datetimeFigureOut">
              <a:rPr lang="ru-RU" smtClean="0"/>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FCB0320-5C49-4A0C-85ED-B385CF34E9E7}" type="slidenum">
              <a:rPr lang="ru-RU" smtClean="0"/>
            </a:fld>
            <a:endParaRPr lang="ru-RU"/>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ru-RU"/>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ru-RU"/>
          </a:p>
        </p:txBody>
      </p:sp>
      <p:sp>
        <p:nvSpPr>
          <p:cNvPr id="4" name="Date Placeholder 3"/>
          <p:cNvSpPr>
            <a:spLocks noGrp="1"/>
          </p:cNvSpPr>
          <p:nvPr>
            <p:ph type="dt" sz="half" idx="10"/>
          </p:nvPr>
        </p:nvSpPr>
        <p:spPr/>
        <p:txBody>
          <a:bodyPr/>
          <a:lstStyle/>
          <a:p>
            <a:fld id="{49833972-655A-4445-9486-AFD3582D0683}" type="datetimeFigureOut">
              <a:rPr lang="ru-RU" smtClean="0"/>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1FCB0320-5C49-4A0C-85ED-B385CF34E9E7}" type="slidenum">
              <a:rPr lang="ru-RU" smtClean="0"/>
            </a:fld>
            <a:endParaRPr lang="ru-RU"/>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7" name="Picture Placeholder 17"/>
          <p:cNvSpPr>
            <a:spLocks noGrp="1"/>
          </p:cNvSpPr>
          <p:nvPr>
            <p:ph type="pic" sz="quarter" idx="10"/>
          </p:nvPr>
        </p:nvSpPr>
        <p:spPr>
          <a:xfrm>
            <a:off x="3491399" y="981074"/>
            <a:ext cx="2233125" cy="4844563"/>
          </a:xfrm>
          <a:custGeom>
            <a:avLst/>
            <a:gdLst>
              <a:gd name="connsiteX0" fmla="*/ 182633 w 1639888"/>
              <a:gd name="connsiteY0" fmla="*/ 0 h 3557588"/>
              <a:gd name="connsiteX1" fmla="*/ 331022 w 1639888"/>
              <a:gd name="connsiteY1" fmla="*/ 0 h 3557588"/>
              <a:gd name="connsiteX2" fmla="*/ 365265 w 1639888"/>
              <a:gd name="connsiteY2" fmla="*/ 34281 h 3557588"/>
              <a:gd name="connsiteX3" fmla="*/ 365265 w 1639888"/>
              <a:gd name="connsiteY3" fmla="*/ 38090 h 3557588"/>
              <a:gd name="connsiteX4" fmla="*/ 460386 w 1639888"/>
              <a:gd name="connsiteY4" fmla="*/ 133314 h 3557588"/>
              <a:gd name="connsiteX5" fmla="*/ 1183307 w 1639888"/>
              <a:gd name="connsiteY5" fmla="*/ 133314 h 3557588"/>
              <a:gd name="connsiteX6" fmla="*/ 1278428 w 1639888"/>
              <a:gd name="connsiteY6" fmla="*/ 38090 h 3557588"/>
              <a:gd name="connsiteX7" fmla="*/ 1278428 w 1639888"/>
              <a:gd name="connsiteY7" fmla="*/ 34281 h 3557588"/>
              <a:gd name="connsiteX8" fmla="*/ 1308867 w 1639888"/>
              <a:gd name="connsiteY8" fmla="*/ 0 h 3557588"/>
              <a:gd name="connsiteX9" fmla="*/ 1461060 w 1639888"/>
              <a:gd name="connsiteY9" fmla="*/ 0 h 3557588"/>
              <a:gd name="connsiteX10" fmla="*/ 1639888 w 1639888"/>
              <a:gd name="connsiteY10" fmla="*/ 182831 h 3557588"/>
              <a:gd name="connsiteX11" fmla="*/ 1639888 w 1639888"/>
              <a:gd name="connsiteY11" fmla="*/ 3378566 h 3557588"/>
              <a:gd name="connsiteX12" fmla="*/ 1461060 w 1639888"/>
              <a:gd name="connsiteY12" fmla="*/ 3557588 h 3557588"/>
              <a:gd name="connsiteX13" fmla="*/ 182633 w 1639888"/>
              <a:gd name="connsiteY13" fmla="*/ 3557588 h 3557588"/>
              <a:gd name="connsiteX14" fmla="*/ 0 w 1639888"/>
              <a:gd name="connsiteY14" fmla="*/ 3378566 h 3557588"/>
              <a:gd name="connsiteX15" fmla="*/ 0 w 1639888"/>
              <a:gd name="connsiteY15" fmla="*/ 182831 h 3557588"/>
              <a:gd name="connsiteX16" fmla="*/ 182633 w 1639888"/>
              <a:gd name="connsiteY16" fmla="*/ 0 h 3557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39888" h="3557588">
                <a:moveTo>
                  <a:pt x="182633" y="0"/>
                </a:moveTo>
                <a:cubicBezTo>
                  <a:pt x="182633" y="0"/>
                  <a:pt x="182633" y="0"/>
                  <a:pt x="331022" y="0"/>
                </a:cubicBezTo>
                <a:cubicBezTo>
                  <a:pt x="350046" y="0"/>
                  <a:pt x="365265" y="15236"/>
                  <a:pt x="365265" y="34281"/>
                </a:cubicBezTo>
                <a:cubicBezTo>
                  <a:pt x="365265" y="34281"/>
                  <a:pt x="365265" y="34281"/>
                  <a:pt x="365265" y="38090"/>
                </a:cubicBezTo>
                <a:cubicBezTo>
                  <a:pt x="365265" y="87607"/>
                  <a:pt x="407119" y="133314"/>
                  <a:pt x="460386" y="133314"/>
                </a:cubicBezTo>
                <a:cubicBezTo>
                  <a:pt x="460386" y="133314"/>
                  <a:pt x="460386" y="133314"/>
                  <a:pt x="1183307" y="133314"/>
                </a:cubicBezTo>
                <a:cubicBezTo>
                  <a:pt x="1236575" y="133314"/>
                  <a:pt x="1278428" y="87607"/>
                  <a:pt x="1278428" y="38090"/>
                </a:cubicBezTo>
                <a:cubicBezTo>
                  <a:pt x="1278428" y="38090"/>
                  <a:pt x="1278428" y="38090"/>
                  <a:pt x="1278428" y="34281"/>
                </a:cubicBezTo>
                <a:cubicBezTo>
                  <a:pt x="1278428" y="15236"/>
                  <a:pt x="1293647" y="0"/>
                  <a:pt x="1308867" y="0"/>
                </a:cubicBezTo>
                <a:cubicBezTo>
                  <a:pt x="1308867" y="0"/>
                  <a:pt x="1308867" y="0"/>
                  <a:pt x="1461060" y="0"/>
                </a:cubicBezTo>
                <a:cubicBezTo>
                  <a:pt x="1559986" y="0"/>
                  <a:pt x="1639888" y="79989"/>
                  <a:pt x="1639888" y="182831"/>
                </a:cubicBezTo>
                <a:cubicBezTo>
                  <a:pt x="1639888" y="182831"/>
                  <a:pt x="1639888" y="182831"/>
                  <a:pt x="1639888" y="3378566"/>
                </a:cubicBezTo>
                <a:cubicBezTo>
                  <a:pt x="1639888" y="3477600"/>
                  <a:pt x="1559986" y="3557588"/>
                  <a:pt x="1461060" y="3557588"/>
                </a:cubicBezTo>
                <a:cubicBezTo>
                  <a:pt x="1461060" y="3557588"/>
                  <a:pt x="1461060" y="3557588"/>
                  <a:pt x="182633" y="3557588"/>
                </a:cubicBezTo>
                <a:cubicBezTo>
                  <a:pt x="83707" y="3557588"/>
                  <a:pt x="0" y="3477600"/>
                  <a:pt x="0" y="3378566"/>
                </a:cubicBezTo>
                <a:cubicBezTo>
                  <a:pt x="0" y="3378566"/>
                  <a:pt x="0" y="3378566"/>
                  <a:pt x="0" y="182831"/>
                </a:cubicBezTo>
                <a:cubicBezTo>
                  <a:pt x="0" y="79989"/>
                  <a:pt x="83707" y="0"/>
                  <a:pt x="182633" y="0"/>
                </a:cubicBezTo>
                <a:close/>
              </a:path>
            </a:pathLst>
          </a:custGeom>
        </p:spPr>
        <p:txBody>
          <a:bodyPr rtlCol="0">
            <a:noAutofit/>
          </a:bodyPr>
          <a:lstStyle/>
          <a:p>
            <a:pPr lvl="0"/>
            <a:endParaRPr lang="ru-RU" noProof="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Diseño personalizado">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05_02_options">
    <p:spTree>
      <p:nvGrpSpPr>
        <p:cNvPr id="1" name=""/>
        <p:cNvGrpSpPr/>
        <p:nvPr/>
      </p:nvGrpSpPr>
      <p:grpSpPr>
        <a:xfrm>
          <a:off x="0" y="0"/>
          <a:ext cx="0" cy="0"/>
          <a:chOff x="0" y="0"/>
          <a:chExt cx="0" cy="0"/>
        </a:xfrm>
      </p:grpSpPr>
      <p:sp>
        <p:nvSpPr>
          <p:cNvPr id="25" name="Text Placeholder 11"/>
          <p:cNvSpPr>
            <a:spLocks noGrp="1"/>
          </p:cNvSpPr>
          <p:nvPr>
            <p:ph type="body" sz="quarter" idx="10" hasCustomPrompt="1"/>
          </p:nvPr>
        </p:nvSpPr>
        <p:spPr>
          <a:xfrm>
            <a:off x="816883" y="5470951"/>
            <a:ext cx="1763032" cy="1022350"/>
          </a:xfrm>
        </p:spPr>
        <p:txBody>
          <a:bodyPr>
            <a:noAutofit/>
          </a:bodyPr>
          <a:lstStyle>
            <a:lvl1pPr marL="0" indent="0">
              <a:buNone/>
              <a:defRPr sz="1200">
                <a:solidFill>
                  <a:schemeClr val="tx1"/>
                </a:solidFill>
              </a:defRPr>
            </a:lvl1pPr>
          </a:lstStyle>
          <a:p>
            <a:pPr lvl="0"/>
            <a:r>
              <a:rPr lang="en-US" dirty="0"/>
              <a:t>Lorem ipsum dolor sit amet, consectetur adipiscing elit, sed do</a:t>
            </a:r>
            <a:endParaRPr lang="ru-RU" dirty="0"/>
          </a:p>
        </p:txBody>
      </p:sp>
      <p:sp>
        <p:nvSpPr>
          <p:cNvPr id="26" name="Text Placeholder 2"/>
          <p:cNvSpPr>
            <a:spLocks noGrp="1"/>
          </p:cNvSpPr>
          <p:nvPr>
            <p:ph type="body" sz="quarter" idx="18" hasCustomPrompt="1"/>
          </p:nvPr>
        </p:nvSpPr>
        <p:spPr>
          <a:xfrm>
            <a:off x="816882" y="5064283"/>
            <a:ext cx="1763033" cy="383494"/>
          </a:xfrm>
        </p:spPr>
        <p:txBody>
          <a:bodyPr/>
          <a:lstStyle>
            <a:lvl1pPr marL="0" indent="0" algn="ctr">
              <a:buNone/>
              <a:defRPr sz="1800" b="0">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01</a:t>
            </a:r>
            <a:endParaRPr lang="ru-RU" dirty="0"/>
          </a:p>
        </p:txBody>
      </p:sp>
      <p:sp>
        <p:nvSpPr>
          <p:cNvPr id="27" name="Text Placeholder 11"/>
          <p:cNvSpPr>
            <a:spLocks noGrp="1"/>
          </p:cNvSpPr>
          <p:nvPr>
            <p:ph type="body" sz="quarter" idx="19" hasCustomPrompt="1"/>
          </p:nvPr>
        </p:nvSpPr>
        <p:spPr>
          <a:xfrm>
            <a:off x="2988583" y="5470951"/>
            <a:ext cx="1763032" cy="1022350"/>
          </a:xfrm>
        </p:spPr>
        <p:txBody>
          <a:bodyPr>
            <a:noAutofit/>
          </a:bodyPr>
          <a:lstStyle>
            <a:lvl1pPr marL="0" indent="0">
              <a:buNone/>
              <a:defRPr sz="1200">
                <a:solidFill>
                  <a:schemeClr val="tx1"/>
                </a:solidFill>
              </a:defRPr>
            </a:lvl1pPr>
          </a:lstStyle>
          <a:p>
            <a:pPr lvl="0"/>
            <a:r>
              <a:rPr lang="en-US" dirty="0"/>
              <a:t>Lorem ipsum dolor sit amet, consectetur adipiscing elit, sed do</a:t>
            </a:r>
            <a:endParaRPr lang="ru-RU" dirty="0"/>
          </a:p>
        </p:txBody>
      </p:sp>
      <p:sp>
        <p:nvSpPr>
          <p:cNvPr id="28" name="Text Placeholder 2"/>
          <p:cNvSpPr>
            <a:spLocks noGrp="1"/>
          </p:cNvSpPr>
          <p:nvPr>
            <p:ph type="body" sz="quarter" idx="20" hasCustomPrompt="1"/>
          </p:nvPr>
        </p:nvSpPr>
        <p:spPr>
          <a:xfrm>
            <a:off x="2988582" y="5064283"/>
            <a:ext cx="1763033" cy="383494"/>
          </a:xfrm>
        </p:spPr>
        <p:txBody>
          <a:bodyPr/>
          <a:lstStyle>
            <a:lvl1pPr marL="0" indent="0" algn="ctr">
              <a:buNone/>
              <a:defRPr sz="1800" b="0">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02</a:t>
            </a:r>
            <a:endParaRPr lang="ru-RU" dirty="0"/>
          </a:p>
        </p:txBody>
      </p:sp>
      <p:sp>
        <p:nvSpPr>
          <p:cNvPr id="29" name="Text Placeholder 11"/>
          <p:cNvSpPr>
            <a:spLocks noGrp="1"/>
          </p:cNvSpPr>
          <p:nvPr>
            <p:ph type="body" sz="quarter" idx="21" hasCustomPrompt="1"/>
          </p:nvPr>
        </p:nvSpPr>
        <p:spPr>
          <a:xfrm>
            <a:off x="5160282" y="5470951"/>
            <a:ext cx="1763032" cy="1022350"/>
          </a:xfrm>
        </p:spPr>
        <p:txBody>
          <a:bodyPr>
            <a:noAutofit/>
          </a:bodyPr>
          <a:lstStyle>
            <a:lvl1pPr marL="0" indent="0">
              <a:buNone/>
              <a:defRPr sz="1200">
                <a:solidFill>
                  <a:schemeClr val="tx1"/>
                </a:solidFill>
              </a:defRPr>
            </a:lvl1pPr>
          </a:lstStyle>
          <a:p>
            <a:pPr lvl="0"/>
            <a:r>
              <a:rPr lang="en-US" dirty="0"/>
              <a:t>Lorem ipsum dolor sit amet, consectetur adipiscing elit, sed do</a:t>
            </a:r>
            <a:endParaRPr lang="ru-RU" dirty="0"/>
          </a:p>
        </p:txBody>
      </p:sp>
      <p:sp>
        <p:nvSpPr>
          <p:cNvPr id="30" name="Text Placeholder 2"/>
          <p:cNvSpPr>
            <a:spLocks noGrp="1"/>
          </p:cNvSpPr>
          <p:nvPr>
            <p:ph type="body" sz="quarter" idx="22" hasCustomPrompt="1"/>
          </p:nvPr>
        </p:nvSpPr>
        <p:spPr>
          <a:xfrm>
            <a:off x="5160281" y="5064283"/>
            <a:ext cx="1885498" cy="383494"/>
          </a:xfrm>
        </p:spPr>
        <p:txBody>
          <a:bodyPr/>
          <a:lstStyle>
            <a:lvl1pPr marL="0" indent="0" algn="ctr">
              <a:buNone/>
              <a:defRPr sz="1800" b="0">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03</a:t>
            </a:r>
            <a:endParaRPr lang="ru-RU" dirty="0"/>
          </a:p>
        </p:txBody>
      </p:sp>
      <p:sp>
        <p:nvSpPr>
          <p:cNvPr id="31" name="Text Placeholder 11"/>
          <p:cNvSpPr>
            <a:spLocks noGrp="1"/>
          </p:cNvSpPr>
          <p:nvPr>
            <p:ph type="body" sz="quarter" idx="23" hasCustomPrompt="1"/>
          </p:nvPr>
        </p:nvSpPr>
        <p:spPr>
          <a:xfrm>
            <a:off x="7331980" y="5470951"/>
            <a:ext cx="1763032" cy="1022350"/>
          </a:xfrm>
        </p:spPr>
        <p:txBody>
          <a:bodyPr>
            <a:noAutofit/>
          </a:bodyPr>
          <a:lstStyle>
            <a:lvl1pPr marL="0" indent="0">
              <a:buNone/>
              <a:defRPr sz="1200">
                <a:solidFill>
                  <a:schemeClr val="tx1"/>
                </a:solidFill>
              </a:defRPr>
            </a:lvl1pPr>
          </a:lstStyle>
          <a:p>
            <a:pPr lvl="0"/>
            <a:r>
              <a:rPr lang="en-US" dirty="0"/>
              <a:t>Lorem ipsum dolor sit amet, consectetur adipiscing elit, sed do</a:t>
            </a:r>
            <a:endParaRPr lang="ru-RU" dirty="0"/>
          </a:p>
        </p:txBody>
      </p:sp>
      <p:sp>
        <p:nvSpPr>
          <p:cNvPr id="32" name="Text Placeholder 2"/>
          <p:cNvSpPr>
            <a:spLocks noGrp="1"/>
          </p:cNvSpPr>
          <p:nvPr>
            <p:ph type="body" sz="quarter" idx="24" hasCustomPrompt="1"/>
          </p:nvPr>
        </p:nvSpPr>
        <p:spPr>
          <a:xfrm>
            <a:off x="7331979" y="5064283"/>
            <a:ext cx="1763033" cy="383494"/>
          </a:xfrm>
        </p:spPr>
        <p:txBody>
          <a:bodyPr/>
          <a:lstStyle>
            <a:lvl1pPr marL="0" indent="0" algn="ctr">
              <a:buNone/>
              <a:defRPr sz="1800" b="0">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04</a:t>
            </a:r>
            <a:endParaRPr lang="ru-RU" dirty="0"/>
          </a:p>
        </p:txBody>
      </p:sp>
      <p:sp>
        <p:nvSpPr>
          <p:cNvPr id="33" name="Text Placeholder 11"/>
          <p:cNvSpPr>
            <a:spLocks noGrp="1"/>
          </p:cNvSpPr>
          <p:nvPr>
            <p:ph type="body" sz="quarter" idx="25" hasCustomPrompt="1"/>
          </p:nvPr>
        </p:nvSpPr>
        <p:spPr>
          <a:xfrm>
            <a:off x="9503677" y="5470951"/>
            <a:ext cx="1763032" cy="1022350"/>
          </a:xfrm>
        </p:spPr>
        <p:txBody>
          <a:bodyPr>
            <a:noAutofit/>
          </a:bodyPr>
          <a:lstStyle>
            <a:lvl1pPr marL="0" indent="0">
              <a:buNone/>
              <a:defRPr sz="1200">
                <a:solidFill>
                  <a:schemeClr val="tx1"/>
                </a:solidFill>
              </a:defRPr>
            </a:lvl1pPr>
          </a:lstStyle>
          <a:p>
            <a:pPr lvl="0"/>
            <a:r>
              <a:rPr lang="en-US" dirty="0"/>
              <a:t>Lorem ipsum dolor sit amet, consectetur adipiscing elit, sed do</a:t>
            </a:r>
            <a:endParaRPr lang="ru-RU" dirty="0"/>
          </a:p>
        </p:txBody>
      </p:sp>
      <p:sp>
        <p:nvSpPr>
          <p:cNvPr id="34" name="Text Placeholder 2"/>
          <p:cNvSpPr>
            <a:spLocks noGrp="1"/>
          </p:cNvSpPr>
          <p:nvPr>
            <p:ph type="body" sz="quarter" idx="26" hasCustomPrompt="1"/>
          </p:nvPr>
        </p:nvSpPr>
        <p:spPr>
          <a:xfrm>
            <a:off x="9503676" y="5064283"/>
            <a:ext cx="1763033" cy="383494"/>
          </a:xfrm>
        </p:spPr>
        <p:txBody>
          <a:bodyPr/>
          <a:lstStyle>
            <a:lvl1pPr marL="0" indent="0" algn="ctr">
              <a:buNone/>
              <a:defRPr sz="1800" b="0">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05</a:t>
            </a:r>
            <a:endParaRPr lang="ru-RU"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options">
    <p:spTree>
      <p:nvGrpSpPr>
        <p:cNvPr id="1" name=""/>
        <p:cNvGrpSpPr/>
        <p:nvPr/>
      </p:nvGrpSpPr>
      <p:grpSpPr>
        <a:xfrm>
          <a:off x="0" y="0"/>
          <a:ext cx="0" cy="0"/>
          <a:chOff x="0" y="0"/>
          <a:chExt cx="0" cy="0"/>
        </a:xfrm>
      </p:grpSpPr>
      <p:sp>
        <p:nvSpPr>
          <p:cNvPr id="11" name="Text Placeholder 33"/>
          <p:cNvSpPr>
            <a:spLocks noGrp="1"/>
          </p:cNvSpPr>
          <p:nvPr>
            <p:ph type="body" sz="quarter" idx="11" hasCustomPrompt="1"/>
          </p:nvPr>
        </p:nvSpPr>
        <p:spPr>
          <a:xfrm>
            <a:off x="7304405" y="1560511"/>
            <a:ext cx="3855720" cy="968376"/>
          </a:xfrm>
          <a:prstGeom prst="rect">
            <a:avLst/>
          </a:prstGeom>
        </p:spPr>
        <p:txBody>
          <a:bodyPr>
            <a:noAutofit/>
          </a:bodyPr>
          <a:lstStyle>
            <a:lvl1pPr marL="0" indent="0">
              <a:buNone/>
              <a:defRPr sz="11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Lorem ipsum dolor sit amet, consectetur adipiscing elit, sed do eiusmod tempor incididunt ut labore et dolore magna aliqua. Ut enim ad minim veniam, quis nostrud exercitation ullamco laboris nisi ut aliquip ex ea commodo consequat. </a:t>
            </a:r>
            <a:endParaRPr lang="en-US" dirty="0"/>
          </a:p>
        </p:txBody>
      </p:sp>
      <p:sp>
        <p:nvSpPr>
          <p:cNvPr id="12" name="Text Placeholder 36"/>
          <p:cNvSpPr>
            <a:spLocks noGrp="1"/>
          </p:cNvSpPr>
          <p:nvPr>
            <p:ph type="body" sz="quarter" idx="14" hasCustomPrompt="1"/>
          </p:nvPr>
        </p:nvSpPr>
        <p:spPr>
          <a:xfrm>
            <a:off x="7304404" y="1152523"/>
            <a:ext cx="2531747" cy="541338"/>
          </a:xfrm>
          <a:prstGeom prst="rect">
            <a:avLst/>
          </a:prstGeom>
        </p:spPr>
        <p:txBody>
          <a:bodyPr>
            <a:noAutofit/>
          </a:bodyPr>
          <a:lstStyle>
            <a:lvl1pPr marL="0" indent="0" algn="l">
              <a:buNone/>
              <a:defRPr kumimoji="0" lang="en-US" sz="2000" b="1" i="0" u="none" strike="noStrike" kern="1200" cap="none" normalizeH="0" baseline="0" dirty="0" smtClean="0">
                <a:ln>
                  <a:noFill/>
                </a:ln>
                <a:solidFill>
                  <a:schemeClr val="tx1"/>
                </a:solidFill>
                <a:effectLst/>
                <a:latin typeface="Open Sans Semibold" panose="020B0706030804020204" pitchFamily="34" charset="0"/>
                <a:ea typeface="Open Sans Semibold" panose="020B0706030804020204" pitchFamily="34" charset="0"/>
                <a:cs typeface="Open Sans Semibold" panose="020B0706030804020204" pitchFamily="34" charset="0"/>
              </a:defRPr>
            </a:lvl1pPr>
            <a:lvl2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2pPr>
            <a:lvl3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3pPr>
            <a:lvl4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4pPr>
            <a:lvl5pPr>
              <a:defRPr kumimoji="0" lang="ru-RU" sz="2400" b="1" i="0" u="none" strike="noStrike" kern="1200" cap="none" normalizeH="0" baseline="0" dirty="0">
                <a:ln>
                  <a:noFill/>
                </a:ln>
                <a:solidFill>
                  <a:srgbClr val="FE2635"/>
                </a:solidFill>
                <a:effectLst/>
                <a:latin typeface="Open Sans" panose="020B0606030504020204" pitchFamily="34" charset="0"/>
                <a:ea typeface="+mn-ea"/>
                <a:cs typeface="+mn-cs"/>
              </a:defRPr>
            </a:lvl5pPr>
          </a:lstStyle>
          <a:p>
            <a:pPr lvl="0"/>
            <a:r>
              <a:rPr lang="en-US" dirty="0"/>
              <a:t>INFODATA 01</a:t>
            </a:r>
            <a:endParaRPr lang="ru-RU" dirty="0"/>
          </a:p>
        </p:txBody>
      </p:sp>
      <p:sp>
        <p:nvSpPr>
          <p:cNvPr id="13" name="Text Placeholder 33"/>
          <p:cNvSpPr>
            <a:spLocks noGrp="1"/>
          </p:cNvSpPr>
          <p:nvPr>
            <p:ph type="body" sz="quarter" idx="15" hasCustomPrompt="1"/>
          </p:nvPr>
        </p:nvSpPr>
        <p:spPr>
          <a:xfrm>
            <a:off x="7304405" y="3355971"/>
            <a:ext cx="3855720" cy="968376"/>
          </a:xfrm>
          <a:prstGeom prst="rect">
            <a:avLst/>
          </a:prstGeom>
        </p:spPr>
        <p:txBody>
          <a:bodyPr>
            <a:noAutofit/>
          </a:bodyPr>
          <a:lstStyle>
            <a:lvl1pPr marL="0" indent="0">
              <a:buNone/>
              <a:defRPr sz="11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Lorem ipsum dolor sit amet, consectetur adipiscing elit, sed do eiusmod tempor incididunt ut labore et dolore magna aliqua. Ut enim ad minim veniam, quis nostrud exercitation ullamco laboris nisi ut aliquip ex ea commodo consequat. </a:t>
            </a:r>
            <a:endParaRPr lang="en-US" dirty="0"/>
          </a:p>
        </p:txBody>
      </p:sp>
      <p:sp>
        <p:nvSpPr>
          <p:cNvPr id="14" name="Text Placeholder 36"/>
          <p:cNvSpPr>
            <a:spLocks noGrp="1"/>
          </p:cNvSpPr>
          <p:nvPr>
            <p:ph type="body" sz="quarter" idx="16" hasCustomPrompt="1"/>
          </p:nvPr>
        </p:nvSpPr>
        <p:spPr>
          <a:xfrm>
            <a:off x="7304404" y="2947983"/>
            <a:ext cx="2531747" cy="541338"/>
          </a:xfrm>
          <a:prstGeom prst="rect">
            <a:avLst/>
          </a:prstGeom>
        </p:spPr>
        <p:txBody>
          <a:bodyPr>
            <a:noAutofit/>
          </a:bodyPr>
          <a:lstStyle>
            <a:lvl1pPr marL="0" indent="0" algn="l">
              <a:buNone/>
              <a:defRPr kumimoji="0" lang="en-US" sz="2000" b="0" i="0" u="none" strike="noStrike" kern="1200" cap="none" normalizeH="0" baseline="0" dirty="0" smtClean="0">
                <a:ln>
                  <a:noFill/>
                </a:ln>
                <a:solidFill>
                  <a:schemeClr val="tx1"/>
                </a:solidFill>
                <a:effectLst/>
                <a:latin typeface="Open Sans Semibold" panose="020B0706030804020204" pitchFamily="34" charset="0"/>
                <a:ea typeface="Open Sans Semibold" panose="020B0706030804020204" pitchFamily="34" charset="0"/>
                <a:cs typeface="Open Sans Semibold" panose="020B0706030804020204" pitchFamily="34" charset="0"/>
              </a:defRPr>
            </a:lvl1pPr>
            <a:lvl2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2pPr>
            <a:lvl3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3pPr>
            <a:lvl4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4pPr>
            <a:lvl5pPr>
              <a:defRPr kumimoji="0" lang="ru-RU" sz="2400" b="1" i="0" u="none" strike="noStrike" kern="1200" cap="none" normalizeH="0" baseline="0" dirty="0">
                <a:ln>
                  <a:noFill/>
                </a:ln>
                <a:solidFill>
                  <a:srgbClr val="FE2635"/>
                </a:solidFill>
                <a:effectLst/>
                <a:latin typeface="Open Sans" panose="020B0606030504020204" pitchFamily="34" charset="0"/>
                <a:ea typeface="+mn-ea"/>
                <a:cs typeface="+mn-cs"/>
              </a:defRPr>
            </a:lvl5pPr>
          </a:lstStyle>
          <a:p>
            <a:pPr lvl="0"/>
            <a:r>
              <a:rPr lang="en-US" dirty="0"/>
              <a:t>INFODATA 02</a:t>
            </a:r>
            <a:endParaRPr lang="ru-RU" dirty="0"/>
          </a:p>
        </p:txBody>
      </p:sp>
      <p:sp>
        <p:nvSpPr>
          <p:cNvPr id="15" name="Text Placeholder 33"/>
          <p:cNvSpPr>
            <a:spLocks noGrp="1"/>
          </p:cNvSpPr>
          <p:nvPr>
            <p:ph type="body" sz="quarter" idx="17" hasCustomPrompt="1"/>
          </p:nvPr>
        </p:nvSpPr>
        <p:spPr>
          <a:xfrm>
            <a:off x="7304405" y="5151431"/>
            <a:ext cx="3855720" cy="968376"/>
          </a:xfrm>
          <a:prstGeom prst="rect">
            <a:avLst/>
          </a:prstGeom>
        </p:spPr>
        <p:txBody>
          <a:bodyPr>
            <a:noAutofit/>
          </a:bodyPr>
          <a:lstStyle>
            <a:lvl1pPr marL="0" indent="0">
              <a:buNone/>
              <a:defRPr sz="11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Lorem ipsum dolor sit amet, consectetur adipiscing elit, sed do eiusmod tempor incididunt ut labore et dolore magna aliqua. Ut enim ad minim veniam, quis nostrud exercitation ullamco laboris nisi ut aliquip ex ea commodo consequat. </a:t>
            </a:r>
            <a:endParaRPr lang="en-US" dirty="0"/>
          </a:p>
        </p:txBody>
      </p:sp>
      <p:sp>
        <p:nvSpPr>
          <p:cNvPr id="20" name="Text Placeholder 36"/>
          <p:cNvSpPr>
            <a:spLocks noGrp="1"/>
          </p:cNvSpPr>
          <p:nvPr>
            <p:ph type="body" sz="quarter" idx="18" hasCustomPrompt="1"/>
          </p:nvPr>
        </p:nvSpPr>
        <p:spPr>
          <a:xfrm>
            <a:off x="7304404" y="4743443"/>
            <a:ext cx="2531747" cy="541338"/>
          </a:xfrm>
          <a:prstGeom prst="rect">
            <a:avLst/>
          </a:prstGeom>
        </p:spPr>
        <p:txBody>
          <a:bodyPr>
            <a:noAutofit/>
          </a:bodyPr>
          <a:lstStyle>
            <a:lvl1pPr marL="0" indent="0" algn="l">
              <a:buNone/>
              <a:defRPr kumimoji="0" lang="en-US" sz="2000" b="1" i="0" u="none" strike="noStrike" kern="1200" cap="none" normalizeH="0" baseline="0" dirty="0" smtClean="0">
                <a:ln>
                  <a:noFill/>
                </a:ln>
                <a:solidFill>
                  <a:schemeClr val="tx1"/>
                </a:solidFill>
                <a:effectLst/>
                <a:latin typeface="Open Sans Semibold" panose="020B0706030804020204" pitchFamily="34" charset="0"/>
                <a:ea typeface="Open Sans Semibold" panose="020B0706030804020204" pitchFamily="34" charset="0"/>
                <a:cs typeface="Open Sans Semibold" panose="020B0706030804020204" pitchFamily="34" charset="0"/>
              </a:defRPr>
            </a:lvl1pPr>
            <a:lvl2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2pPr>
            <a:lvl3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3pPr>
            <a:lvl4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4pPr>
            <a:lvl5pPr>
              <a:defRPr kumimoji="0" lang="ru-RU" sz="2400" b="1" i="0" u="none" strike="noStrike" kern="1200" cap="none" normalizeH="0" baseline="0" dirty="0">
                <a:ln>
                  <a:noFill/>
                </a:ln>
                <a:solidFill>
                  <a:srgbClr val="FE2635"/>
                </a:solidFill>
                <a:effectLst/>
                <a:latin typeface="Open Sans" panose="020B0606030504020204" pitchFamily="34" charset="0"/>
                <a:ea typeface="+mn-ea"/>
                <a:cs typeface="+mn-cs"/>
              </a:defRPr>
            </a:lvl5pPr>
          </a:lstStyle>
          <a:p>
            <a:pPr lvl="0"/>
            <a:r>
              <a:rPr lang="en-US" dirty="0"/>
              <a:t>INFODATA 03</a:t>
            </a:r>
            <a:endParaRPr lang="ru-RU"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01_options">
    <p:spTree>
      <p:nvGrpSpPr>
        <p:cNvPr id="1" name=""/>
        <p:cNvGrpSpPr/>
        <p:nvPr/>
      </p:nvGrpSpPr>
      <p:grpSpPr>
        <a:xfrm>
          <a:off x="0" y="0"/>
          <a:ext cx="0" cy="0"/>
          <a:chOff x="0" y="0"/>
          <a:chExt cx="0" cy="0"/>
        </a:xfrm>
      </p:grpSpPr>
      <p:sp>
        <p:nvSpPr>
          <p:cNvPr id="11" name="Text Placeholder 33"/>
          <p:cNvSpPr>
            <a:spLocks noGrp="1"/>
          </p:cNvSpPr>
          <p:nvPr>
            <p:ph type="body" sz="quarter" idx="11" hasCustomPrompt="1"/>
          </p:nvPr>
        </p:nvSpPr>
        <p:spPr>
          <a:xfrm>
            <a:off x="1056005" y="1560511"/>
            <a:ext cx="3855720" cy="968376"/>
          </a:xfrm>
          <a:prstGeom prst="rect">
            <a:avLst/>
          </a:prstGeom>
        </p:spPr>
        <p:txBody>
          <a:bodyPr>
            <a:noAutofit/>
          </a:bodyPr>
          <a:lstStyle>
            <a:lvl1pPr marL="0" indent="0">
              <a:buNone/>
              <a:defRPr sz="11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Lorem ipsum dolor sit amet, consectetur adipiscing elit, sed do eiusmod tempor incididunt ut labore et dolore magna aliqua. Ut enim ad minim veniam, quis nostrud exercitation ullamco laboris nisi ut aliquip ex ea commodo consequat. </a:t>
            </a:r>
            <a:endParaRPr lang="en-US" dirty="0"/>
          </a:p>
        </p:txBody>
      </p:sp>
      <p:sp>
        <p:nvSpPr>
          <p:cNvPr id="12" name="Text Placeholder 36"/>
          <p:cNvSpPr>
            <a:spLocks noGrp="1"/>
          </p:cNvSpPr>
          <p:nvPr>
            <p:ph type="body" sz="quarter" idx="14" hasCustomPrompt="1"/>
          </p:nvPr>
        </p:nvSpPr>
        <p:spPr>
          <a:xfrm>
            <a:off x="1056004" y="1152523"/>
            <a:ext cx="2531747" cy="541338"/>
          </a:xfrm>
          <a:prstGeom prst="rect">
            <a:avLst/>
          </a:prstGeom>
        </p:spPr>
        <p:txBody>
          <a:bodyPr>
            <a:noAutofit/>
          </a:bodyPr>
          <a:lstStyle>
            <a:lvl1pPr marL="0" indent="0" algn="l">
              <a:buNone/>
              <a:defRPr kumimoji="0" lang="en-US" sz="2000" b="1" i="0" u="none" strike="noStrike" kern="1200" cap="none" normalizeH="0" baseline="0" dirty="0" smtClean="0">
                <a:ln>
                  <a:noFill/>
                </a:ln>
                <a:solidFill>
                  <a:schemeClr val="tx1"/>
                </a:solidFill>
                <a:effectLst/>
                <a:latin typeface="Open Sans Semibold" panose="020B0706030804020204" pitchFamily="34" charset="0"/>
                <a:ea typeface="Open Sans Semibold" panose="020B0706030804020204" pitchFamily="34" charset="0"/>
                <a:cs typeface="Open Sans Semibold" panose="020B0706030804020204" pitchFamily="34" charset="0"/>
              </a:defRPr>
            </a:lvl1pPr>
            <a:lvl2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2pPr>
            <a:lvl3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3pPr>
            <a:lvl4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4pPr>
            <a:lvl5pPr>
              <a:defRPr kumimoji="0" lang="ru-RU" sz="2400" b="1" i="0" u="none" strike="noStrike" kern="1200" cap="none" normalizeH="0" baseline="0" dirty="0">
                <a:ln>
                  <a:noFill/>
                </a:ln>
                <a:solidFill>
                  <a:srgbClr val="FE2635"/>
                </a:solidFill>
                <a:effectLst/>
                <a:latin typeface="Open Sans" panose="020B0606030504020204" pitchFamily="34" charset="0"/>
                <a:ea typeface="+mn-ea"/>
                <a:cs typeface="+mn-cs"/>
              </a:defRPr>
            </a:lvl5pPr>
          </a:lstStyle>
          <a:p>
            <a:pPr lvl="0"/>
            <a:r>
              <a:rPr lang="en-US" dirty="0"/>
              <a:t>INFODATA 01</a:t>
            </a:r>
            <a:endParaRPr lang="ru-RU" dirty="0"/>
          </a:p>
        </p:txBody>
      </p:sp>
      <p:sp>
        <p:nvSpPr>
          <p:cNvPr id="13" name="Text Placeholder 33"/>
          <p:cNvSpPr>
            <a:spLocks noGrp="1"/>
          </p:cNvSpPr>
          <p:nvPr>
            <p:ph type="body" sz="quarter" idx="15" hasCustomPrompt="1"/>
          </p:nvPr>
        </p:nvSpPr>
        <p:spPr>
          <a:xfrm>
            <a:off x="1056005" y="3355971"/>
            <a:ext cx="3855720" cy="968376"/>
          </a:xfrm>
          <a:prstGeom prst="rect">
            <a:avLst/>
          </a:prstGeom>
        </p:spPr>
        <p:txBody>
          <a:bodyPr>
            <a:noAutofit/>
          </a:bodyPr>
          <a:lstStyle>
            <a:lvl1pPr marL="0" indent="0">
              <a:buNone/>
              <a:defRPr sz="11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Lorem ipsum dolor sit amet, consectetur adipiscing elit, sed do eiusmod tempor incididunt ut labore et dolore magna aliqua. Ut enim ad minim veniam, quis nostrud exercitation ullamco laboris nisi ut aliquip ex ea commodo consequat. </a:t>
            </a:r>
            <a:endParaRPr lang="en-US" dirty="0"/>
          </a:p>
        </p:txBody>
      </p:sp>
      <p:sp>
        <p:nvSpPr>
          <p:cNvPr id="14" name="Text Placeholder 36"/>
          <p:cNvSpPr>
            <a:spLocks noGrp="1"/>
          </p:cNvSpPr>
          <p:nvPr>
            <p:ph type="body" sz="quarter" idx="16" hasCustomPrompt="1"/>
          </p:nvPr>
        </p:nvSpPr>
        <p:spPr>
          <a:xfrm>
            <a:off x="1056004" y="2947983"/>
            <a:ext cx="2531747" cy="541338"/>
          </a:xfrm>
          <a:prstGeom prst="rect">
            <a:avLst/>
          </a:prstGeom>
        </p:spPr>
        <p:txBody>
          <a:bodyPr>
            <a:noAutofit/>
          </a:bodyPr>
          <a:lstStyle>
            <a:lvl1pPr marL="0" indent="0" algn="l">
              <a:buNone/>
              <a:defRPr kumimoji="0" lang="en-US" sz="2000" b="0" i="0" u="none" strike="noStrike" kern="1200" cap="none" normalizeH="0" baseline="0" dirty="0" smtClean="0">
                <a:ln>
                  <a:noFill/>
                </a:ln>
                <a:solidFill>
                  <a:schemeClr val="tx1"/>
                </a:solidFill>
                <a:effectLst/>
                <a:latin typeface="Open Sans Semibold" panose="020B0706030804020204" pitchFamily="34" charset="0"/>
                <a:ea typeface="Open Sans Semibold" panose="020B0706030804020204" pitchFamily="34" charset="0"/>
                <a:cs typeface="Open Sans Semibold" panose="020B0706030804020204" pitchFamily="34" charset="0"/>
              </a:defRPr>
            </a:lvl1pPr>
            <a:lvl2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2pPr>
            <a:lvl3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3pPr>
            <a:lvl4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4pPr>
            <a:lvl5pPr>
              <a:defRPr kumimoji="0" lang="ru-RU" sz="2400" b="1" i="0" u="none" strike="noStrike" kern="1200" cap="none" normalizeH="0" baseline="0" dirty="0">
                <a:ln>
                  <a:noFill/>
                </a:ln>
                <a:solidFill>
                  <a:srgbClr val="FE2635"/>
                </a:solidFill>
                <a:effectLst/>
                <a:latin typeface="Open Sans" panose="020B0606030504020204" pitchFamily="34" charset="0"/>
                <a:ea typeface="+mn-ea"/>
                <a:cs typeface="+mn-cs"/>
              </a:defRPr>
            </a:lvl5pPr>
          </a:lstStyle>
          <a:p>
            <a:pPr lvl="0"/>
            <a:r>
              <a:rPr lang="en-US" dirty="0"/>
              <a:t>INFODATA 02</a:t>
            </a:r>
            <a:endParaRPr lang="ru-RU" dirty="0"/>
          </a:p>
        </p:txBody>
      </p:sp>
      <p:sp>
        <p:nvSpPr>
          <p:cNvPr id="15" name="Text Placeholder 33"/>
          <p:cNvSpPr>
            <a:spLocks noGrp="1"/>
          </p:cNvSpPr>
          <p:nvPr>
            <p:ph type="body" sz="quarter" idx="17" hasCustomPrompt="1"/>
          </p:nvPr>
        </p:nvSpPr>
        <p:spPr>
          <a:xfrm>
            <a:off x="1056005" y="5151431"/>
            <a:ext cx="3855720" cy="968376"/>
          </a:xfrm>
          <a:prstGeom prst="rect">
            <a:avLst/>
          </a:prstGeom>
        </p:spPr>
        <p:txBody>
          <a:bodyPr>
            <a:noAutofit/>
          </a:bodyPr>
          <a:lstStyle>
            <a:lvl1pPr marL="0" indent="0">
              <a:buNone/>
              <a:defRPr sz="11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Lorem ipsum dolor sit amet, consectetur adipiscing elit, sed do eiusmod tempor incididunt ut labore et dolore magna aliqua. Ut enim ad minim veniam, quis nostrud exercitation ullamco laboris nisi ut aliquip ex ea commodo consequat. </a:t>
            </a:r>
            <a:endParaRPr lang="en-US" dirty="0"/>
          </a:p>
        </p:txBody>
      </p:sp>
      <p:sp>
        <p:nvSpPr>
          <p:cNvPr id="20" name="Text Placeholder 36"/>
          <p:cNvSpPr>
            <a:spLocks noGrp="1"/>
          </p:cNvSpPr>
          <p:nvPr>
            <p:ph type="body" sz="quarter" idx="18" hasCustomPrompt="1"/>
          </p:nvPr>
        </p:nvSpPr>
        <p:spPr>
          <a:xfrm>
            <a:off x="1056004" y="4743443"/>
            <a:ext cx="2531747" cy="541338"/>
          </a:xfrm>
          <a:prstGeom prst="rect">
            <a:avLst/>
          </a:prstGeom>
        </p:spPr>
        <p:txBody>
          <a:bodyPr>
            <a:noAutofit/>
          </a:bodyPr>
          <a:lstStyle>
            <a:lvl1pPr marL="0" indent="0" algn="l">
              <a:buNone/>
              <a:defRPr kumimoji="0" lang="en-US" sz="2000" b="1" i="0" u="none" strike="noStrike" kern="1200" cap="none" normalizeH="0" baseline="0" dirty="0" smtClean="0">
                <a:ln>
                  <a:noFill/>
                </a:ln>
                <a:solidFill>
                  <a:schemeClr val="tx1"/>
                </a:solidFill>
                <a:effectLst/>
                <a:latin typeface="Open Sans Semibold" panose="020B0706030804020204" pitchFamily="34" charset="0"/>
                <a:ea typeface="Open Sans Semibold" panose="020B0706030804020204" pitchFamily="34" charset="0"/>
                <a:cs typeface="Open Sans Semibold" panose="020B0706030804020204" pitchFamily="34" charset="0"/>
              </a:defRPr>
            </a:lvl1pPr>
            <a:lvl2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2pPr>
            <a:lvl3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3pPr>
            <a:lvl4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4pPr>
            <a:lvl5pPr>
              <a:defRPr kumimoji="0" lang="ru-RU" sz="2400" b="1" i="0" u="none" strike="noStrike" kern="1200" cap="none" normalizeH="0" baseline="0" dirty="0">
                <a:ln>
                  <a:noFill/>
                </a:ln>
                <a:solidFill>
                  <a:srgbClr val="FE2635"/>
                </a:solidFill>
                <a:effectLst/>
                <a:latin typeface="Open Sans" panose="020B0606030504020204" pitchFamily="34" charset="0"/>
                <a:ea typeface="+mn-ea"/>
                <a:cs typeface="+mn-cs"/>
              </a:defRPr>
            </a:lvl5pPr>
          </a:lstStyle>
          <a:p>
            <a:pPr lvl="0"/>
            <a:r>
              <a:rPr lang="en-US" dirty="0"/>
              <a:t>INFODATA 03</a:t>
            </a:r>
            <a:endParaRPr lang="ru-RU"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02_options">
    <p:spTree>
      <p:nvGrpSpPr>
        <p:cNvPr id="1" name=""/>
        <p:cNvGrpSpPr/>
        <p:nvPr/>
      </p:nvGrpSpPr>
      <p:grpSpPr>
        <a:xfrm>
          <a:off x="0" y="0"/>
          <a:ext cx="0" cy="0"/>
          <a:chOff x="0" y="0"/>
          <a:chExt cx="0" cy="0"/>
        </a:xfrm>
      </p:grpSpPr>
      <p:sp>
        <p:nvSpPr>
          <p:cNvPr id="8" name="Text Placeholder 7"/>
          <p:cNvSpPr>
            <a:spLocks noGrp="1"/>
          </p:cNvSpPr>
          <p:nvPr>
            <p:ph type="body" sz="quarter" idx="14" hasCustomPrompt="1"/>
          </p:nvPr>
        </p:nvSpPr>
        <p:spPr>
          <a:xfrm>
            <a:off x="1983695" y="4002546"/>
            <a:ext cx="2367869" cy="349018"/>
          </a:xfrm>
        </p:spPr>
        <p:txBody>
          <a:bodyPr>
            <a:noAutofit/>
          </a:bodyPr>
          <a:lstStyle>
            <a:lvl1pPr marL="0" indent="0">
              <a:buNone/>
              <a:defRPr sz="2200" b="0">
                <a:solidFill>
                  <a:schemeClr val="tx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02</a:t>
            </a:r>
            <a:endParaRPr lang="ru-RU" dirty="0"/>
          </a:p>
        </p:txBody>
      </p:sp>
      <p:sp>
        <p:nvSpPr>
          <p:cNvPr id="9" name="Text Placeholder 9"/>
          <p:cNvSpPr>
            <a:spLocks noGrp="1"/>
          </p:cNvSpPr>
          <p:nvPr>
            <p:ph type="body" sz="quarter" idx="15" hasCustomPrompt="1"/>
          </p:nvPr>
        </p:nvSpPr>
        <p:spPr>
          <a:xfrm>
            <a:off x="1983694" y="4354970"/>
            <a:ext cx="2367869" cy="979033"/>
          </a:xfrm>
        </p:spPr>
        <p:txBody>
          <a:bodyPr>
            <a:noAutofit/>
          </a:bodyPr>
          <a:lstStyle>
            <a:lvl1pPr marL="0" indent="0">
              <a:buNone/>
              <a:defRPr sz="1200"/>
            </a:lvl1pPr>
          </a:lstStyle>
          <a:p>
            <a:pPr lvl="0"/>
            <a:r>
              <a:rPr lang="en-US" dirty="0"/>
              <a:t>Lorem ipsum dolor sit amet, consectetur adipiscing elit, sed do eiusmod tempor incididunt ut labore et dolore magna</a:t>
            </a:r>
            <a:endParaRPr lang="ru-RU" dirty="0"/>
          </a:p>
        </p:txBody>
      </p:sp>
      <p:sp>
        <p:nvSpPr>
          <p:cNvPr id="10" name="Text Placeholder 7"/>
          <p:cNvSpPr>
            <a:spLocks noGrp="1"/>
          </p:cNvSpPr>
          <p:nvPr>
            <p:ph type="body" sz="quarter" idx="22" hasCustomPrompt="1"/>
          </p:nvPr>
        </p:nvSpPr>
        <p:spPr>
          <a:xfrm>
            <a:off x="1126445" y="1936981"/>
            <a:ext cx="2367869" cy="349018"/>
          </a:xfrm>
        </p:spPr>
        <p:txBody>
          <a:bodyPr>
            <a:noAutofit/>
          </a:bodyPr>
          <a:lstStyle>
            <a:lvl1pPr marL="0" indent="0">
              <a:buNone/>
              <a:defRPr sz="2200" b="0">
                <a:solidFill>
                  <a:schemeClr val="tx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01</a:t>
            </a:r>
            <a:endParaRPr lang="ru-RU" dirty="0"/>
          </a:p>
        </p:txBody>
      </p:sp>
      <p:sp>
        <p:nvSpPr>
          <p:cNvPr id="16" name="Text Placeholder 9"/>
          <p:cNvSpPr>
            <a:spLocks noGrp="1"/>
          </p:cNvSpPr>
          <p:nvPr>
            <p:ph type="body" sz="quarter" idx="23" hasCustomPrompt="1"/>
          </p:nvPr>
        </p:nvSpPr>
        <p:spPr>
          <a:xfrm>
            <a:off x="1126444" y="2289405"/>
            <a:ext cx="2367869" cy="979033"/>
          </a:xfrm>
        </p:spPr>
        <p:txBody>
          <a:bodyPr>
            <a:noAutofit/>
          </a:bodyPr>
          <a:lstStyle>
            <a:lvl1pPr marL="0" indent="0">
              <a:buNone/>
              <a:defRPr sz="1200"/>
            </a:lvl1pPr>
          </a:lstStyle>
          <a:p>
            <a:pPr lvl="0"/>
            <a:r>
              <a:rPr lang="en-US" dirty="0"/>
              <a:t>Lorem ipsum dolor sit amet, consectetur adipiscing elit, sed do eiusmod tempor incididunt ut labore et dolore magna</a:t>
            </a:r>
            <a:endParaRPr lang="ru-RU" dirty="0"/>
          </a:p>
        </p:txBody>
      </p:sp>
      <p:sp>
        <p:nvSpPr>
          <p:cNvPr id="17" name="Text Placeholder 7"/>
          <p:cNvSpPr>
            <a:spLocks noGrp="1"/>
          </p:cNvSpPr>
          <p:nvPr>
            <p:ph type="body" sz="quarter" idx="24" hasCustomPrompt="1"/>
          </p:nvPr>
        </p:nvSpPr>
        <p:spPr>
          <a:xfrm>
            <a:off x="8633046" y="1933575"/>
            <a:ext cx="2367869" cy="349018"/>
          </a:xfrm>
        </p:spPr>
        <p:txBody>
          <a:bodyPr>
            <a:noAutofit/>
          </a:bodyPr>
          <a:lstStyle>
            <a:lvl1pPr marL="0" indent="0" algn="r">
              <a:buNone/>
              <a:defRPr sz="2200" b="0">
                <a:solidFill>
                  <a:schemeClr val="tx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03</a:t>
            </a:r>
            <a:endParaRPr lang="ru-RU" dirty="0"/>
          </a:p>
        </p:txBody>
      </p:sp>
      <p:sp>
        <p:nvSpPr>
          <p:cNvPr id="18" name="Text Placeholder 9"/>
          <p:cNvSpPr>
            <a:spLocks noGrp="1"/>
          </p:cNvSpPr>
          <p:nvPr>
            <p:ph type="body" sz="quarter" idx="25" hasCustomPrompt="1"/>
          </p:nvPr>
        </p:nvSpPr>
        <p:spPr>
          <a:xfrm>
            <a:off x="8633045" y="2285999"/>
            <a:ext cx="2367869" cy="979033"/>
          </a:xfrm>
        </p:spPr>
        <p:txBody>
          <a:bodyPr>
            <a:noAutofit/>
          </a:bodyPr>
          <a:lstStyle>
            <a:lvl1pPr marL="0" indent="0" algn="r">
              <a:buNone/>
              <a:defRPr sz="1200"/>
            </a:lvl1pPr>
          </a:lstStyle>
          <a:p>
            <a:pPr lvl="0"/>
            <a:r>
              <a:rPr lang="en-US" dirty="0"/>
              <a:t>Lorem ipsum dolor sit amet, consectetur adipiscing elit, sed do eiusmod tempor incididunt ut labore et dolore magna</a:t>
            </a:r>
            <a:endParaRPr lang="ru-RU" dirty="0"/>
          </a:p>
        </p:txBody>
      </p:sp>
      <p:sp>
        <p:nvSpPr>
          <p:cNvPr id="19" name="Text Placeholder 7"/>
          <p:cNvSpPr>
            <a:spLocks noGrp="1"/>
          </p:cNvSpPr>
          <p:nvPr>
            <p:ph type="body" sz="quarter" idx="26" hasCustomPrompt="1"/>
          </p:nvPr>
        </p:nvSpPr>
        <p:spPr>
          <a:xfrm>
            <a:off x="7723188" y="4002546"/>
            <a:ext cx="2465841" cy="349018"/>
          </a:xfrm>
        </p:spPr>
        <p:txBody>
          <a:bodyPr>
            <a:noAutofit/>
          </a:bodyPr>
          <a:lstStyle>
            <a:lvl1pPr marL="0" indent="0" algn="r">
              <a:buNone/>
              <a:defRPr sz="2200" b="0">
                <a:solidFill>
                  <a:schemeClr val="tx1"/>
                </a:solidFill>
                <a:latin typeface="Open Sans Semibold" panose="020B0706030804020204" pitchFamily="34" charset="0"/>
                <a:ea typeface="Open Sans Semibold" panose="020B0706030804020204" pitchFamily="34" charset="0"/>
                <a:cs typeface="Open Sans Semibold" panose="020B0706030804020204" pitchFamily="34" charset="0"/>
              </a:defRPr>
            </a:lvl1pPr>
          </a:lstStyle>
          <a:p>
            <a:pPr lvl="0"/>
            <a:r>
              <a:rPr lang="en-US" dirty="0"/>
              <a:t>INFODATA 04</a:t>
            </a:r>
            <a:endParaRPr lang="ru-RU" dirty="0"/>
          </a:p>
        </p:txBody>
      </p:sp>
      <p:sp>
        <p:nvSpPr>
          <p:cNvPr id="21" name="Text Placeholder 9"/>
          <p:cNvSpPr>
            <a:spLocks noGrp="1"/>
          </p:cNvSpPr>
          <p:nvPr>
            <p:ph type="body" sz="quarter" idx="27" hasCustomPrompt="1"/>
          </p:nvPr>
        </p:nvSpPr>
        <p:spPr>
          <a:xfrm>
            <a:off x="7723187" y="4354970"/>
            <a:ext cx="2367869" cy="979033"/>
          </a:xfrm>
        </p:spPr>
        <p:txBody>
          <a:bodyPr>
            <a:noAutofit/>
          </a:bodyPr>
          <a:lstStyle>
            <a:lvl1pPr marL="0" indent="0" algn="r">
              <a:buNone/>
              <a:defRPr sz="1200"/>
            </a:lvl1pPr>
          </a:lstStyle>
          <a:p>
            <a:pPr lvl="0"/>
            <a:r>
              <a:rPr lang="en-US" dirty="0"/>
              <a:t>Lorem ipsum dolor sit amet, consectetur adipiscing elit, sed do eiusmod tempor incididunt ut labore et dolore magna</a:t>
            </a:r>
            <a:endParaRPr lang="ru-RU"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04_03_options">
    <p:spTree>
      <p:nvGrpSpPr>
        <p:cNvPr id="1" name=""/>
        <p:cNvGrpSpPr/>
        <p:nvPr/>
      </p:nvGrpSpPr>
      <p:grpSpPr>
        <a:xfrm>
          <a:off x="0" y="0"/>
          <a:ext cx="0" cy="0"/>
          <a:chOff x="0" y="0"/>
          <a:chExt cx="0" cy="0"/>
        </a:xfrm>
      </p:grpSpPr>
      <p:sp>
        <p:nvSpPr>
          <p:cNvPr id="11" name="Text Placeholder 33"/>
          <p:cNvSpPr>
            <a:spLocks noGrp="1"/>
          </p:cNvSpPr>
          <p:nvPr>
            <p:ph type="body" sz="quarter" idx="11" hasCustomPrompt="1"/>
          </p:nvPr>
        </p:nvSpPr>
        <p:spPr>
          <a:xfrm>
            <a:off x="779145" y="1274759"/>
            <a:ext cx="2390775" cy="858842"/>
          </a:xfrm>
          <a:prstGeom prst="rect">
            <a:avLst/>
          </a:prstGeom>
        </p:spPr>
        <p:txBody>
          <a:bodyPr>
            <a:noAutofit/>
          </a:bodyPr>
          <a:lstStyle>
            <a:lvl1pPr marL="0" indent="0">
              <a:buNone/>
              <a:defRPr sz="1100">
                <a:solidFill>
                  <a:schemeClr val="tx1"/>
                </a:solidFill>
              </a:defRPr>
            </a:lvl1pPr>
          </a:lstStyle>
          <a:p>
            <a:pPr lvl="0"/>
            <a:r>
              <a:rPr lang="en-US" dirty="0"/>
              <a:t>Lorem ipsum dolor sit amet, consectetur adipiscing elit, sed do eiusmod tempor incididunt ut labore et dolore magna aliqua. </a:t>
            </a:r>
            <a:endParaRPr lang="en-US" dirty="0"/>
          </a:p>
        </p:txBody>
      </p:sp>
      <p:sp>
        <p:nvSpPr>
          <p:cNvPr id="12" name="Text Placeholder 36"/>
          <p:cNvSpPr>
            <a:spLocks noGrp="1"/>
          </p:cNvSpPr>
          <p:nvPr>
            <p:ph type="body" sz="quarter" idx="12" hasCustomPrompt="1"/>
          </p:nvPr>
        </p:nvSpPr>
        <p:spPr>
          <a:xfrm>
            <a:off x="8991599" y="872328"/>
            <a:ext cx="2403791" cy="541338"/>
          </a:xfrm>
          <a:prstGeom prst="rect">
            <a:avLst/>
          </a:prstGeom>
        </p:spPr>
        <p:txBody>
          <a:bodyPr>
            <a:noAutofit/>
          </a:bodyPr>
          <a:lstStyle>
            <a:lvl1pPr marL="0" indent="0" algn="r">
              <a:buNone/>
              <a:defRPr kumimoji="0" lang="en-US" sz="1800" b="0" i="0" u="none" strike="noStrike" kern="1200" cap="none" normalizeH="0" baseline="0" dirty="0" smtClean="0">
                <a:ln>
                  <a:noFill/>
                </a:ln>
                <a:solidFill>
                  <a:schemeClr val="tx1"/>
                </a:solidFill>
                <a:effectLst/>
                <a:latin typeface="Open Sans Semibold" panose="020B0706030804020204" pitchFamily="34" charset="0"/>
                <a:ea typeface="Open Sans Semibold" panose="020B0706030804020204" pitchFamily="34" charset="0"/>
                <a:cs typeface="Open Sans Semibold" panose="020B0706030804020204" pitchFamily="34" charset="0"/>
              </a:defRPr>
            </a:lvl1pPr>
            <a:lvl2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2pPr>
            <a:lvl3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3pPr>
            <a:lvl4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4pPr>
            <a:lvl5pPr>
              <a:defRPr kumimoji="0" lang="ru-RU" sz="2400" b="1" i="0" u="none" strike="noStrike" kern="1200" cap="none" normalizeH="0" baseline="0" dirty="0">
                <a:ln>
                  <a:noFill/>
                </a:ln>
                <a:solidFill>
                  <a:srgbClr val="FE2635"/>
                </a:solidFill>
                <a:effectLst/>
                <a:latin typeface="Open Sans" panose="020B0606030504020204" pitchFamily="34" charset="0"/>
                <a:ea typeface="+mn-ea"/>
                <a:cs typeface="+mn-cs"/>
              </a:defRPr>
            </a:lvl5pPr>
          </a:lstStyle>
          <a:p>
            <a:pPr lvl="0"/>
            <a:r>
              <a:rPr lang="en-US" dirty="0"/>
              <a:t>INFODATA 0</a:t>
            </a:r>
            <a:r>
              <a:rPr lang="ru-RU" dirty="0"/>
              <a:t>3</a:t>
            </a:r>
            <a:endParaRPr lang="ru-RU" dirty="0"/>
          </a:p>
        </p:txBody>
      </p:sp>
      <p:sp>
        <p:nvSpPr>
          <p:cNvPr id="13" name="Text Placeholder 33"/>
          <p:cNvSpPr>
            <a:spLocks noGrp="1"/>
          </p:cNvSpPr>
          <p:nvPr>
            <p:ph type="body" sz="quarter" idx="13" hasCustomPrompt="1"/>
          </p:nvPr>
        </p:nvSpPr>
        <p:spPr>
          <a:xfrm>
            <a:off x="8991599" y="1287459"/>
            <a:ext cx="2403791" cy="793752"/>
          </a:xfrm>
          <a:prstGeom prst="rect">
            <a:avLst/>
          </a:prstGeom>
        </p:spPr>
        <p:txBody>
          <a:bodyPr>
            <a:noAutofit/>
          </a:bodyPr>
          <a:lstStyle>
            <a:lvl1pPr marL="0" indent="0" algn="r">
              <a:buNone/>
              <a:defRPr sz="1100">
                <a:solidFill>
                  <a:schemeClr val="tx1"/>
                </a:solidFill>
              </a:defRPr>
            </a:lvl1pPr>
          </a:lstStyle>
          <a:p>
            <a:pPr lvl="0"/>
            <a:r>
              <a:rPr lang="en-US" dirty="0"/>
              <a:t>Lorem ipsum dolor sit amet, consectetur adipiscing elit, sed do eiusmod tempor incididunt ut labore et dolore magna aliqua. </a:t>
            </a:r>
            <a:endParaRPr lang="en-US" dirty="0"/>
          </a:p>
        </p:txBody>
      </p:sp>
      <p:sp>
        <p:nvSpPr>
          <p:cNvPr id="14" name="Text Placeholder 36"/>
          <p:cNvSpPr>
            <a:spLocks noGrp="1"/>
          </p:cNvSpPr>
          <p:nvPr>
            <p:ph type="body" sz="quarter" idx="14" hasCustomPrompt="1"/>
          </p:nvPr>
        </p:nvSpPr>
        <p:spPr>
          <a:xfrm>
            <a:off x="779145" y="872328"/>
            <a:ext cx="2390776" cy="541338"/>
          </a:xfrm>
          <a:prstGeom prst="rect">
            <a:avLst/>
          </a:prstGeom>
        </p:spPr>
        <p:txBody>
          <a:bodyPr>
            <a:noAutofit/>
          </a:bodyPr>
          <a:lstStyle>
            <a:lvl1pPr marL="0" indent="0" algn="l">
              <a:buNone/>
              <a:defRPr kumimoji="0" lang="en-US" sz="1800" b="0" i="0" u="none" strike="noStrike" kern="1200" cap="none" normalizeH="0" baseline="0" dirty="0" smtClean="0">
                <a:ln>
                  <a:noFill/>
                </a:ln>
                <a:solidFill>
                  <a:schemeClr val="tx1"/>
                </a:solidFill>
                <a:effectLst/>
                <a:latin typeface="Open Sans Semibold" panose="020B0706030804020204" pitchFamily="34" charset="0"/>
                <a:ea typeface="Open Sans Semibold" panose="020B0706030804020204" pitchFamily="34" charset="0"/>
                <a:cs typeface="Open Sans Semibold" panose="020B0706030804020204" pitchFamily="34" charset="0"/>
              </a:defRPr>
            </a:lvl1pPr>
            <a:lvl2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2pPr>
            <a:lvl3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3pPr>
            <a:lvl4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4pPr>
            <a:lvl5pPr>
              <a:defRPr kumimoji="0" lang="ru-RU" sz="2400" b="1" i="0" u="none" strike="noStrike" kern="1200" cap="none" normalizeH="0" baseline="0" dirty="0">
                <a:ln>
                  <a:noFill/>
                </a:ln>
                <a:solidFill>
                  <a:srgbClr val="FE2635"/>
                </a:solidFill>
                <a:effectLst/>
                <a:latin typeface="Open Sans" panose="020B0606030504020204" pitchFamily="34" charset="0"/>
                <a:ea typeface="+mn-ea"/>
                <a:cs typeface="+mn-cs"/>
              </a:defRPr>
            </a:lvl5pPr>
          </a:lstStyle>
          <a:p>
            <a:pPr lvl="0"/>
            <a:r>
              <a:rPr lang="en-US" dirty="0"/>
              <a:t>INFODATA 0</a:t>
            </a:r>
            <a:r>
              <a:rPr lang="ru-RU" dirty="0"/>
              <a:t>2</a:t>
            </a:r>
            <a:endParaRPr lang="ru-RU" dirty="0"/>
          </a:p>
        </p:txBody>
      </p:sp>
      <p:sp>
        <p:nvSpPr>
          <p:cNvPr id="15" name="Text Placeholder 33"/>
          <p:cNvSpPr>
            <a:spLocks noGrp="1"/>
          </p:cNvSpPr>
          <p:nvPr>
            <p:ph type="body" sz="quarter" idx="15" hasCustomPrompt="1"/>
          </p:nvPr>
        </p:nvSpPr>
        <p:spPr>
          <a:xfrm>
            <a:off x="779145" y="5246684"/>
            <a:ext cx="2390775" cy="858842"/>
          </a:xfrm>
          <a:prstGeom prst="rect">
            <a:avLst/>
          </a:prstGeom>
        </p:spPr>
        <p:txBody>
          <a:bodyPr>
            <a:noAutofit/>
          </a:bodyPr>
          <a:lstStyle>
            <a:lvl1pPr marL="0" indent="0">
              <a:buNone/>
              <a:defRPr sz="1100">
                <a:solidFill>
                  <a:schemeClr val="tx1"/>
                </a:solidFill>
              </a:defRPr>
            </a:lvl1pPr>
          </a:lstStyle>
          <a:p>
            <a:pPr lvl="0"/>
            <a:r>
              <a:rPr lang="en-US" dirty="0"/>
              <a:t>Lorem ipsum dolor sit amet, consectetur adipiscing elit, sed do eiusmod tempor incididunt ut labore et dolore magna aliqua. </a:t>
            </a:r>
            <a:endParaRPr lang="en-US" dirty="0"/>
          </a:p>
        </p:txBody>
      </p:sp>
      <p:sp>
        <p:nvSpPr>
          <p:cNvPr id="20" name="Text Placeholder 36"/>
          <p:cNvSpPr>
            <a:spLocks noGrp="1"/>
          </p:cNvSpPr>
          <p:nvPr>
            <p:ph type="body" sz="quarter" idx="16" hasCustomPrompt="1"/>
          </p:nvPr>
        </p:nvSpPr>
        <p:spPr>
          <a:xfrm>
            <a:off x="779145" y="4844253"/>
            <a:ext cx="2390776" cy="541338"/>
          </a:xfrm>
          <a:prstGeom prst="rect">
            <a:avLst/>
          </a:prstGeom>
        </p:spPr>
        <p:txBody>
          <a:bodyPr>
            <a:noAutofit/>
          </a:bodyPr>
          <a:lstStyle>
            <a:lvl1pPr marL="0" indent="0" algn="l">
              <a:buNone/>
              <a:defRPr kumimoji="0" lang="en-US" sz="1800" b="0" i="0" u="none" strike="noStrike" kern="1200" cap="none" normalizeH="0" baseline="0" dirty="0" smtClean="0">
                <a:ln>
                  <a:noFill/>
                </a:ln>
                <a:solidFill>
                  <a:schemeClr val="tx1"/>
                </a:solidFill>
                <a:effectLst/>
                <a:latin typeface="Open Sans Semibold" panose="020B0706030804020204" pitchFamily="34" charset="0"/>
                <a:ea typeface="Open Sans Semibold" panose="020B0706030804020204" pitchFamily="34" charset="0"/>
                <a:cs typeface="Open Sans Semibold" panose="020B0706030804020204" pitchFamily="34" charset="0"/>
              </a:defRPr>
            </a:lvl1pPr>
            <a:lvl2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2pPr>
            <a:lvl3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3pPr>
            <a:lvl4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4pPr>
            <a:lvl5pPr>
              <a:defRPr kumimoji="0" lang="ru-RU" sz="2400" b="1" i="0" u="none" strike="noStrike" kern="1200" cap="none" normalizeH="0" baseline="0" dirty="0">
                <a:ln>
                  <a:noFill/>
                </a:ln>
                <a:solidFill>
                  <a:srgbClr val="FE2635"/>
                </a:solidFill>
                <a:effectLst/>
                <a:latin typeface="Open Sans" panose="020B0606030504020204" pitchFamily="34" charset="0"/>
                <a:ea typeface="+mn-ea"/>
                <a:cs typeface="+mn-cs"/>
              </a:defRPr>
            </a:lvl5pPr>
          </a:lstStyle>
          <a:p>
            <a:pPr lvl="0"/>
            <a:r>
              <a:rPr lang="en-US" dirty="0"/>
              <a:t>INFODATA 0</a:t>
            </a:r>
            <a:r>
              <a:rPr lang="ru-RU" dirty="0"/>
              <a:t>1</a:t>
            </a:r>
            <a:endParaRPr lang="ru-RU" dirty="0"/>
          </a:p>
        </p:txBody>
      </p:sp>
      <p:sp>
        <p:nvSpPr>
          <p:cNvPr id="22" name="Text Placeholder 36"/>
          <p:cNvSpPr>
            <a:spLocks noGrp="1"/>
          </p:cNvSpPr>
          <p:nvPr>
            <p:ph type="body" sz="quarter" idx="17" hasCustomPrompt="1"/>
          </p:nvPr>
        </p:nvSpPr>
        <p:spPr>
          <a:xfrm>
            <a:off x="8991599" y="4844253"/>
            <a:ext cx="2403791" cy="541338"/>
          </a:xfrm>
          <a:prstGeom prst="rect">
            <a:avLst/>
          </a:prstGeom>
        </p:spPr>
        <p:txBody>
          <a:bodyPr>
            <a:noAutofit/>
          </a:bodyPr>
          <a:lstStyle>
            <a:lvl1pPr marL="0" indent="0" algn="r">
              <a:buNone/>
              <a:defRPr kumimoji="0" lang="en-US" sz="1800" b="0" i="0" u="none" strike="noStrike" kern="1200" cap="none" normalizeH="0" baseline="0" dirty="0" smtClean="0">
                <a:ln>
                  <a:noFill/>
                </a:ln>
                <a:solidFill>
                  <a:schemeClr val="tx1"/>
                </a:solidFill>
                <a:effectLst/>
                <a:latin typeface="Open Sans Semibold" panose="020B0706030804020204" pitchFamily="34" charset="0"/>
                <a:ea typeface="Open Sans Semibold" panose="020B0706030804020204" pitchFamily="34" charset="0"/>
                <a:cs typeface="Open Sans Semibold" panose="020B0706030804020204" pitchFamily="34" charset="0"/>
              </a:defRPr>
            </a:lvl1pPr>
            <a:lvl2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2pPr>
            <a:lvl3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3pPr>
            <a:lvl4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4pPr>
            <a:lvl5pPr>
              <a:defRPr kumimoji="0" lang="ru-RU" sz="2400" b="1" i="0" u="none" strike="noStrike" kern="1200" cap="none" normalizeH="0" baseline="0" dirty="0">
                <a:ln>
                  <a:noFill/>
                </a:ln>
                <a:solidFill>
                  <a:srgbClr val="FE2635"/>
                </a:solidFill>
                <a:effectLst/>
                <a:latin typeface="Open Sans" panose="020B0606030504020204" pitchFamily="34" charset="0"/>
                <a:ea typeface="+mn-ea"/>
                <a:cs typeface="+mn-cs"/>
              </a:defRPr>
            </a:lvl5pPr>
          </a:lstStyle>
          <a:p>
            <a:pPr lvl="0"/>
            <a:r>
              <a:rPr lang="en-US" dirty="0"/>
              <a:t>INFODATA 0</a:t>
            </a:r>
            <a:r>
              <a:rPr lang="ru-RU" dirty="0"/>
              <a:t>4</a:t>
            </a:r>
            <a:endParaRPr lang="ru-RU" dirty="0"/>
          </a:p>
        </p:txBody>
      </p:sp>
      <p:sp>
        <p:nvSpPr>
          <p:cNvPr id="23" name="Text Placeholder 33"/>
          <p:cNvSpPr>
            <a:spLocks noGrp="1"/>
          </p:cNvSpPr>
          <p:nvPr>
            <p:ph type="body" sz="quarter" idx="18" hasCustomPrompt="1"/>
          </p:nvPr>
        </p:nvSpPr>
        <p:spPr>
          <a:xfrm>
            <a:off x="8991599" y="5259384"/>
            <a:ext cx="2403791" cy="793752"/>
          </a:xfrm>
          <a:prstGeom prst="rect">
            <a:avLst/>
          </a:prstGeom>
        </p:spPr>
        <p:txBody>
          <a:bodyPr>
            <a:noAutofit/>
          </a:bodyPr>
          <a:lstStyle>
            <a:lvl1pPr marL="0" indent="0" algn="r">
              <a:buNone/>
              <a:defRPr sz="1100">
                <a:solidFill>
                  <a:schemeClr val="tx1"/>
                </a:solidFill>
              </a:defRPr>
            </a:lvl1pPr>
          </a:lstStyle>
          <a:p>
            <a:pPr lvl="0"/>
            <a:r>
              <a:rPr lang="en-US" dirty="0"/>
              <a:t>Lorem ipsum dolor sit amet, consectetur adipiscing elit, sed do eiusmod tempor incididunt ut labore et dolore magna aliqua. </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03_options">
    <p:spTree>
      <p:nvGrpSpPr>
        <p:cNvPr id="1" name=""/>
        <p:cNvGrpSpPr/>
        <p:nvPr/>
      </p:nvGrpSpPr>
      <p:grpSpPr>
        <a:xfrm>
          <a:off x="0" y="0"/>
          <a:ext cx="0" cy="0"/>
          <a:chOff x="0" y="0"/>
          <a:chExt cx="0" cy="0"/>
        </a:xfrm>
      </p:grpSpPr>
      <p:sp>
        <p:nvSpPr>
          <p:cNvPr id="10" name="Text Placeholder 33"/>
          <p:cNvSpPr>
            <a:spLocks noGrp="1"/>
          </p:cNvSpPr>
          <p:nvPr>
            <p:ph type="body" sz="quarter" idx="15" hasCustomPrompt="1"/>
          </p:nvPr>
        </p:nvSpPr>
        <p:spPr>
          <a:xfrm>
            <a:off x="775333" y="5418134"/>
            <a:ext cx="1640208" cy="858842"/>
          </a:xfrm>
          <a:prstGeom prst="rect">
            <a:avLst/>
          </a:prstGeom>
        </p:spPr>
        <p:txBody>
          <a:bodyPr>
            <a:noAutofit/>
          </a:bodyPr>
          <a:lstStyle>
            <a:lvl1pPr marL="0" indent="0">
              <a:buNone/>
              <a:defRPr sz="1100">
                <a:solidFill>
                  <a:schemeClr val="tx1"/>
                </a:solidFill>
              </a:defRPr>
            </a:lvl1pPr>
          </a:lstStyle>
          <a:p>
            <a:pPr lvl="0"/>
            <a:r>
              <a:rPr lang="en-US" dirty="0"/>
              <a:t>Lorem ipsum dolor sit amet, consectetur adipiscing elit, sed do eiusmod tempor</a:t>
            </a:r>
            <a:endParaRPr lang="en-US" dirty="0"/>
          </a:p>
        </p:txBody>
      </p:sp>
      <p:sp>
        <p:nvSpPr>
          <p:cNvPr id="16" name="Text Placeholder 36"/>
          <p:cNvSpPr>
            <a:spLocks noGrp="1"/>
          </p:cNvSpPr>
          <p:nvPr>
            <p:ph type="body" sz="quarter" idx="16" hasCustomPrompt="1"/>
          </p:nvPr>
        </p:nvSpPr>
        <p:spPr>
          <a:xfrm>
            <a:off x="775332" y="5035548"/>
            <a:ext cx="1691679" cy="541338"/>
          </a:xfrm>
          <a:prstGeom prst="rect">
            <a:avLst/>
          </a:prstGeom>
        </p:spPr>
        <p:txBody>
          <a:bodyPr>
            <a:noAutofit/>
          </a:bodyPr>
          <a:lstStyle>
            <a:lvl1pPr marL="0" indent="0" algn="l">
              <a:buNone/>
              <a:defRPr kumimoji="0" lang="en-US" sz="1800" b="1" i="0" u="none" strike="noStrike" kern="1200" cap="none" normalizeH="0" baseline="0" dirty="0" smtClean="0">
                <a:ln>
                  <a:noFill/>
                </a:ln>
                <a:solidFill>
                  <a:schemeClr val="tx1"/>
                </a:solidFill>
                <a:effectLst/>
                <a:latin typeface="Open Sans Semibold" panose="020B0706030804020204" pitchFamily="34" charset="0"/>
                <a:ea typeface="Open Sans Semibold" panose="020B0706030804020204" pitchFamily="34" charset="0"/>
                <a:cs typeface="Open Sans Semibold" panose="020B0706030804020204" pitchFamily="34" charset="0"/>
              </a:defRPr>
            </a:lvl1pPr>
            <a:lvl2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2pPr>
            <a:lvl3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3pPr>
            <a:lvl4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4pPr>
            <a:lvl5pPr>
              <a:defRPr kumimoji="0" lang="ru-RU" sz="2400" b="1" i="0" u="none" strike="noStrike" kern="1200" cap="none" normalizeH="0" baseline="0" dirty="0">
                <a:ln>
                  <a:noFill/>
                </a:ln>
                <a:solidFill>
                  <a:srgbClr val="FE2635"/>
                </a:solidFill>
                <a:effectLst/>
                <a:latin typeface="Open Sans" panose="020B0606030504020204" pitchFamily="34" charset="0"/>
                <a:ea typeface="+mn-ea"/>
                <a:cs typeface="+mn-cs"/>
              </a:defRPr>
            </a:lvl5pPr>
          </a:lstStyle>
          <a:p>
            <a:pPr lvl="0"/>
            <a:r>
              <a:rPr lang="en-US" dirty="0"/>
              <a:t>INFODATA 0</a:t>
            </a:r>
            <a:r>
              <a:rPr lang="ru-RU" dirty="0"/>
              <a:t>1</a:t>
            </a:r>
            <a:endParaRPr lang="ru-RU" dirty="0"/>
          </a:p>
        </p:txBody>
      </p:sp>
      <p:sp>
        <p:nvSpPr>
          <p:cNvPr id="17" name="Text Placeholder 33"/>
          <p:cNvSpPr>
            <a:spLocks noGrp="1"/>
          </p:cNvSpPr>
          <p:nvPr>
            <p:ph type="body" sz="quarter" idx="19" hasCustomPrompt="1"/>
          </p:nvPr>
        </p:nvSpPr>
        <p:spPr>
          <a:xfrm>
            <a:off x="775334" y="3433362"/>
            <a:ext cx="1640208" cy="858842"/>
          </a:xfrm>
          <a:prstGeom prst="rect">
            <a:avLst/>
          </a:prstGeom>
        </p:spPr>
        <p:txBody>
          <a:bodyPr>
            <a:noAutofit/>
          </a:bodyPr>
          <a:lstStyle>
            <a:lvl1pPr marL="0" indent="0">
              <a:buNone/>
              <a:defRPr sz="1100">
                <a:solidFill>
                  <a:schemeClr val="tx1"/>
                </a:solidFill>
              </a:defRPr>
            </a:lvl1pPr>
          </a:lstStyle>
          <a:p>
            <a:pPr lvl="0"/>
            <a:r>
              <a:rPr lang="en-US" dirty="0"/>
              <a:t>Lorem ipsum dolor sit amet, consectetur adipiscing elit, sed do eiusmod tempor</a:t>
            </a:r>
            <a:endParaRPr lang="en-US" dirty="0"/>
          </a:p>
        </p:txBody>
      </p:sp>
      <p:sp>
        <p:nvSpPr>
          <p:cNvPr id="18" name="Text Placeholder 36"/>
          <p:cNvSpPr>
            <a:spLocks noGrp="1"/>
          </p:cNvSpPr>
          <p:nvPr>
            <p:ph type="body" sz="quarter" idx="20" hasCustomPrompt="1"/>
          </p:nvPr>
        </p:nvSpPr>
        <p:spPr>
          <a:xfrm>
            <a:off x="775333" y="3050776"/>
            <a:ext cx="1764035" cy="541338"/>
          </a:xfrm>
          <a:prstGeom prst="rect">
            <a:avLst/>
          </a:prstGeom>
        </p:spPr>
        <p:txBody>
          <a:bodyPr>
            <a:noAutofit/>
          </a:bodyPr>
          <a:lstStyle>
            <a:lvl1pPr marL="0" indent="0" algn="l">
              <a:buNone/>
              <a:defRPr kumimoji="0" lang="en-US" sz="1800" b="1" i="0" u="none" strike="noStrike" kern="1200" cap="none" normalizeH="0" baseline="0" dirty="0" smtClean="0">
                <a:ln>
                  <a:noFill/>
                </a:ln>
                <a:solidFill>
                  <a:schemeClr val="tx1"/>
                </a:solidFill>
                <a:effectLst/>
                <a:latin typeface="Open Sans Semibold" panose="020B0706030804020204" pitchFamily="34" charset="0"/>
                <a:ea typeface="Open Sans Semibold" panose="020B0706030804020204" pitchFamily="34" charset="0"/>
                <a:cs typeface="Open Sans Semibold" panose="020B0706030804020204" pitchFamily="34" charset="0"/>
              </a:defRPr>
            </a:lvl1pPr>
            <a:lvl2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2pPr>
            <a:lvl3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3pPr>
            <a:lvl4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4pPr>
            <a:lvl5pPr>
              <a:defRPr kumimoji="0" lang="ru-RU" sz="2400" b="1" i="0" u="none" strike="noStrike" kern="1200" cap="none" normalizeH="0" baseline="0" dirty="0">
                <a:ln>
                  <a:noFill/>
                </a:ln>
                <a:solidFill>
                  <a:srgbClr val="FE2635"/>
                </a:solidFill>
                <a:effectLst/>
                <a:latin typeface="Open Sans" panose="020B0606030504020204" pitchFamily="34" charset="0"/>
                <a:ea typeface="+mn-ea"/>
                <a:cs typeface="+mn-cs"/>
              </a:defRPr>
            </a:lvl5pPr>
          </a:lstStyle>
          <a:p>
            <a:pPr lvl="0"/>
            <a:r>
              <a:rPr lang="en-US" dirty="0"/>
              <a:t>INFODATA 0</a:t>
            </a:r>
            <a:r>
              <a:rPr lang="ru-RU" dirty="0"/>
              <a:t>2</a:t>
            </a:r>
            <a:endParaRPr lang="ru-RU" dirty="0"/>
          </a:p>
        </p:txBody>
      </p:sp>
      <p:sp>
        <p:nvSpPr>
          <p:cNvPr id="19" name="Text Placeholder 33"/>
          <p:cNvSpPr>
            <a:spLocks noGrp="1"/>
          </p:cNvSpPr>
          <p:nvPr>
            <p:ph type="body" sz="quarter" idx="21" hasCustomPrompt="1"/>
          </p:nvPr>
        </p:nvSpPr>
        <p:spPr>
          <a:xfrm>
            <a:off x="775333" y="1405336"/>
            <a:ext cx="1640208" cy="858842"/>
          </a:xfrm>
          <a:prstGeom prst="rect">
            <a:avLst/>
          </a:prstGeom>
        </p:spPr>
        <p:txBody>
          <a:bodyPr>
            <a:noAutofit/>
          </a:bodyPr>
          <a:lstStyle>
            <a:lvl1pPr marL="0" indent="0">
              <a:buNone/>
              <a:defRPr sz="1100">
                <a:solidFill>
                  <a:schemeClr val="tx1"/>
                </a:solidFill>
              </a:defRPr>
            </a:lvl1pPr>
          </a:lstStyle>
          <a:p>
            <a:pPr lvl="0"/>
            <a:r>
              <a:rPr lang="en-US" dirty="0"/>
              <a:t>Lorem ipsum dolor sit amet, consectetur adipiscing elit, sed do eiusmod tempor</a:t>
            </a:r>
            <a:endParaRPr lang="en-US" dirty="0"/>
          </a:p>
        </p:txBody>
      </p:sp>
      <p:sp>
        <p:nvSpPr>
          <p:cNvPr id="21" name="Text Placeholder 36"/>
          <p:cNvSpPr>
            <a:spLocks noGrp="1"/>
          </p:cNvSpPr>
          <p:nvPr>
            <p:ph type="body" sz="quarter" idx="22" hasCustomPrompt="1"/>
          </p:nvPr>
        </p:nvSpPr>
        <p:spPr>
          <a:xfrm>
            <a:off x="775332" y="1022750"/>
            <a:ext cx="1764035" cy="541338"/>
          </a:xfrm>
          <a:prstGeom prst="rect">
            <a:avLst/>
          </a:prstGeom>
        </p:spPr>
        <p:txBody>
          <a:bodyPr>
            <a:noAutofit/>
          </a:bodyPr>
          <a:lstStyle>
            <a:lvl1pPr marL="0" indent="0" algn="l">
              <a:buNone/>
              <a:defRPr kumimoji="0" lang="en-US" sz="1800" b="1" i="0" u="none" strike="noStrike" kern="1200" cap="none" normalizeH="0" baseline="0" dirty="0" smtClean="0">
                <a:ln>
                  <a:noFill/>
                </a:ln>
                <a:solidFill>
                  <a:schemeClr val="tx1"/>
                </a:solidFill>
                <a:effectLst/>
                <a:latin typeface="Open Sans Semibold" panose="020B0706030804020204" pitchFamily="34" charset="0"/>
                <a:ea typeface="Open Sans Semibold" panose="020B0706030804020204" pitchFamily="34" charset="0"/>
                <a:cs typeface="Open Sans Semibold" panose="020B0706030804020204" pitchFamily="34" charset="0"/>
              </a:defRPr>
            </a:lvl1pPr>
            <a:lvl2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2pPr>
            <a:lvl3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3pPr>
            <a:lvl4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4pPr>
            <a:lvl5pPr>
              <a:defRPr kumimoji="0" lang="ru-RU" sz="2400" b="1" i="0" u="none" strike="noStrike" kern="1200" cap="none" normalizeH="0" baseline="0" dirty="0">
                <a:ln>
                  <a:noFill/>
                </a:ln>
                <a:solidFill>
                  <a:srgbClr val="FE2635"/>
                </a:solidFill>
                <a:effectLst/>
                <a:latin typeface="Open Sans" panose="020B0606030504020204" pitchFamily="34" charset="0"/>
                <a:ea typeface="+mn-ea"/>
                <a:cs typeface="+mn-cs"/>
              </a:defRPr>
            </a:lvl5pPr>
          </a:lstStyle>
          <a:p>
            <a:pPr lvl="0"/>
            <a:r>
              <a:rPr lang="en-US" dirty="0"/>
              <a:t>INFODATA 0</a:t>
            </a:r>
            <a:r>
              <a:rPr lang="ru-RU" dirty="0"/>
              <a:t>3</a:t>
            </a:r>
            <a:endParaRPr lang="ru-RU" dirty="0"/>
          </a:p>
        </p:txBody>
      </p:sp>
      <p:sp>
        <p:nvSpPr>
          <p:cNvPr id="24" name="Text Placeholder 36"/>
          <p:cNvSpPr>
            <a:spLocks noGrp="1"/>
          </p:cNvSpPr>
          <p:nvPr>
            <p:ph type="body" sz="quarter" idx="23" hasCustomPrompt="1"/>
          </p:nvPr>
        </p:nvSpPr>
        <p:spPr>
          <a:xfrm>
            <a:off x="9429749" y="3112687"/>
            <a:ext cx="1889441" cy="541338"/>
          </a:xfrm>
          <a:prstGeom prst="rect">
            <a:avLst/>
          </a:prstGeom>
        </p:spPr>
        <p:txBody>
          <a:bodyPr>
            <a:noAutofit/>
          </a:bodyPr>
          <a:lstStyle>
            <a:lvl1pPr marL="0" indent="0" algn="r">
              <a:buNone/>
              <a:defRPr kumimoji="0" lang="en-US" sz="1800" b="1" i="0" u="none" strike="noStrike" kern="1200" cap="none" normalizeH="0" baseline="0" dirty="0" smtClean="0">
                <a:ln>
                  <a:noFill/>
                </a:ln>
                <a:solidFill>
                  <a:schemeClr val="tx1"/>
                </a:solidFill>
                <a:effectLst/>
                <a:latin typeface="Open Sans Semibold" panose="020B0706030804020204" pitchFamily="34" charset="0"/>
                <a:ea typeface="Open Sans Semibold" panose="020B0706030804020204" pitchFamily="34" charset="0"/>
                <a:cs typeface="Open Sans Semibold" panose="020B0706030804020204" pitchFamily="34" charset="0"/>
              </a:defRPr>
            </a:lvl1pPr>
            <a:lvl2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2pPr>
            <a:lvl3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3pPr>
            <a:lvl4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4pPr>
            <a:lvl5pPr>
              <a:defRPr kumimoji="0" lang="ru-RU" sz="2400" b="1" i="0" u="none" strike="noStrike" kern="1200" cap="none" normalizeH="0" baseline="0" dirty="0">
                <a:ln>
                  <a:noFill/>
                </a:ln>
                <a:solidFill>
                  <a:srgbClr val="FE2635"/>
                </a:solidFill>
                <a:effectLst/>
                <a:latin typeface="Open Sans" panose="020B0606030504020204" pitchFamily="34" charset="0"/>
                <a:ea typeface="+mn-ea"/>
                <a:cs typeface="+mn-cs"/>
              </a:defRPr>
            </a:lvl5pPr>
          </a:lstStyle>
          <a:p>
            <a:pPr lvl="0"/>
            <a:r>
              <a:rPr lang="en-US" dirty="0"/>
              <a:t>INFODATA 0</a:t>
            </a:r>
            <a:r>
              <a:rPr lang="ru-RU" dirty="0"/>
              <a:t>5</a:t>
            </a:r>
            <a:endParaRPr lang="ru-RU" dirty="0"/>
          </a:p>
        </p:txBody>
      </p:sp>
      <p:sp>
        <p:nvSpPr>
          <p:cNvPr id="25" name="Text Placeholder 33"/>
          <p:cNvSpPr>
            <a:spLocks noGrp="1"/>
          </p:cNvSpPr>
          <p:nvPr>
            <p:ph type="body" sz="quarter" idx="24" hasCustomPrompt="1"/>
          </p:nvPr>
        </p:nvSpPr>
        <p:spPr>
          <a:xfrm>
            <a:off x="9753599" y="3495273"/>
            <a:ext cx="1565591" cy="793752"/>
          </a:xfrm>
          <a:prstGeom prst="rect">
            <a:avLst/>
          </a:prstGeom>
        </p:spPr>
        <p:txBody>
          <a:bodyPr>
            <a:noAutofit/>
          </a:bodyPr>
          <a:lstStyle>
            <a:lvl1pPr marL="0" indent="0" algn="r">
              <a:buNone/>
              <a:defRPr sz="1100">
                <a:solidFill>
                  <a:schemeClr val="tx1"/>
                </a:solidFill>
              </a:defRPr>
            </a:lvl1pPr>
          </a:lstStyle>
          <a:p>
            <a:pPr lvl="0"/>
            <a:r>
              <a:rPr lang="en-US" dirty="0"/>
              <a:t>Lorem ipsum dolor sit amet, consectetur adipiscing elit, sed do eiusmod</a:t>
            </a:r>
            <a:endParaRPr lang="en-US" dirty="0"/>
          </a:p>
        </p:txBody>
      </p:sp>
      <p:sp>
        <p:nvSpPr>
          <p:cNvPr id="26" name="Text Placeholder 36"/>
          <p:cNvSpPr>
            <a:spLocks noGrp="1"/>
          </p:cNvSpPr>
          <p:nvPr>
            <p:ph type="body" sz="quarter" idx="25" hasCustomPrompt="1"/>
          </p:nvPr>
        </p:nvSpPr>
        <p:spPr>
          <a:xfrm>
            <a:off x="9429748" y="1022750"/>
            <a:ext cx="1889441" cy="541338"/>
          </a:xfrm>
          <a:prstGeom prst="rect">
            <a:avLst/>
          </a:prstGeom>
        </p:spPr>
        <p:txBody>
          <a:bodyPr>
            <a:noAutofit/>
          </a:bodyPr>
          <a:lstStyle>
            <a:lvl1pPr marL="0" indent="0" algn="r">
              <a:buNone/>
              <a:defRPr kumimoji="0" lang="en-US" sz="1800" b="1" i="0" u="none" strike="noStrike" kern="1200" cap="none" normalizeH="0" baseline="0" dirty="0" smtClean="0">
                <a:ln>
                  <a:noFill/>
                </a:ln>
                <a:solidFill>
                  <a:schemeClr val="tx1"/>
                </a:solidFill>
                <a:effectLst/>
                <a:latin typeface="Open Sans Semibold" panose="020B0706030804020204" pitchFamily="34" charset="0"/>
                <a:ea typeface="Open Sans Semibold" panose="020B0706030804020204" pitchFamily="34" charset="0"/>
                <a:cs typeface="Open Sans Semibold" panose="020B0706030804020204" pitchFamily="34" charset="0"/>
              </a:defRPr>
            </a:lvl1pPr>
            <a:lvl2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2pPr>
            <a:lvl3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3pPr>
            <a:lvl4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4pPr>
            <a:lvl5pPr>
              <a:defRPr kumimoji="0" lang="ru-RU" sz="2400" b="1" i="0" u="none" strike="noStrike" kern="1200" cap="none" normalizeH="0" baseline="0" dirty="0">
                <a:ln>
                  <a:noFill/>
                </a:ln>
                <a:solidFill>
                  <a:srgbClr val="FE2635"/>
                </a:solidFill>
                <a:effectLst/>
                <a:latin typeface="Open Sans" panose="020B0606030504020204" pitchFamily="34" charset="0"/>
                <a:ea typeface="+mn-ea"/>
                <a:cs typeface="+mn-cs"/>
              </a:defRPr>
            </a:lvl5pPr>
          </a:lstStyle>
          <a:p>
            <a:pPr lvl="0"/>
            <a:r>
              <a:rPr lang="en-US" dirty="0"/>
              <a:t>INFODATA 0</a:t>
            </a:r>
            <a:r>
              <a:rPr lang="ru-RU" dirty="0"/>
              <a:t>4</a:t>
            </a:r>
            <a:endParaRPr lang="ru-RU" dirty="0"/>
          </a:p>
        </p:txBody>
      </p:sp>
      <p:sp>
        <p:nvSpPr>
          <p:cNvPr id="27" name="Text Placeholder 33"/>
          <p:cNvSpPr>
            <a:spLocks noGrp="1"/>
          </p:cNvSpPr>
          <p:nvPr>
            <p:ph type="body" sz="quarter" idx="26" hasCustomPrompt="1"/>
          </p:nvPr>
        </p:nvSpPr>
        <p:spPr>
          <a:xfrm>
            <a:off x="9753598" y="1405336"/>
            <a:ext cx="1565591" cy="793752"/>
          </a:xfrm>
          <a:prstGeom prst="rect">
            <a:avLst/>
          </a:prstGeom>
        </p:spPr>
        <p:txBody>
          <a:bodyPr>
            <a:noAutofit/>
          </a:bodyPr>
          <a:lstStyle>
            <a:lvl1pPr marL="0" indent="0" algn="r">
              <a:buNone/>
              <a:defRPr sz="1100">
                <a:solidFill>
                  <a:schemeClr val="tx1"/>
                </a:solidFill>
              </a:defRPr>
            </a:lvl1pPr>
          </a:lstStyle>
          <a:p>
            <a:pPr lvl="0"/>
            <a:r>
              <a:rPr lang="en-US" dirty="0"/>
              <a:t>Lorem ipsum dolor sit amet, consectetur adipiscing elit, sed do eiusmod</a:t>
            </a:r>
            <a:endParaRPr lang="en-US" dirty="0"/>
          </a:p>
        </p:txBody>
      </p:sp>
      <p:sp>
        <p:nvSpPr>
          <p:cNvPr id="28" name="Text Placeholder 36"/>
          <p:cNvSpPr>
            <a:spLocks noGrp="1"/>
          </p:cNvSpPr>
          <p:nvPr>
            <p:ph type="body" sz="quarter" idx="27" hasCustomPrompt="1"/>
          </p:nvPr>
        </p:nvSpPr>
        <p:spPr>
          <a:xfrm>
            <a:off x="9429748" y="5087938"/>
            <a:ext cx="1889441" cy="541338"/>
          </a:xfrm>
          <a:prstGeom prst="rect">
            <a:avLst/>
          </a:prstGeom>
        </p:spPr>
        <p:txBody>
          <a:bodyPr>
            <a:noAutofit/>
          </a:bodyPr>
          <a:lstStyle>
            <a:lvl1pPr marL="0" indent="0" algn="r">
              <a:buNone/>
              <a:defRPr kumimoji="0" lang="en-US" sz="1800" b="1" i="0" u="none" strike="noStrike" kern="1200" cap="none" normalizeH="0" baseline="0" dirty="0" smtClean="0">
                <a:ln>
                  <a:noFill/>
                </a:ln>
                <a:solidFill>
                  <a:schemeClr val="tx1"/>
                </a:solidFill>
                <a:effectLst/>
                <a:latin typeface="Open Sans Semibold" panose="020B0706030804020204" pitchFamily="34" charset="0"/>
                <a:ea typeface="Open Sans Semibold" panose="020B0706030804020204" pitchFamily="34" charset="0"/>
                <a:cs typeface="Open Sans Semibold" panose="020B0706030804020204" pitchFamily="34" charset="0"/>
              </a:defRPr>
            </a:lvl1pPr>
            <a:lvl2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2pPr>
            <a:lvl3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3pPr>
            <a:lvl4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4pPr>
            <a:lvl5pPr>
              <a:defRPr kumimoji="0" lang="ru-RU" sz="2400" b="1" i="0" u="none" strike="noStrike" kern="1200" cap="none" normalizeH="0" baseline="0" dirty="0">
                <a:ln>
                  <a:noFill/>
                </a:ln>
                <a:solidFill>
                  <a:srgbClr val="FE2635"/>
                </a:solidFill>
                <a:effectLst/>
                <a:latin typeface="Open Sans" panose="020B0606030504020204" pitchFamily="34" charset="0"/>
                <a:ea typeface="+mn-ea"/>
                <a:cs typeface="+mn-cs"/>
              </a:defRPr>
            </a:lvl5pPr>
          </a:lstStyle>
          <a:p>
            <a:pPr lvl="0"/>
            <a:r>
              <a:rPr lang="en-US" dirty="0"/>
              <a:t>INFODATA 06</a:t>
            </a:r>
            <a:endParaRPr lang="ru-RU" dirty="0"/>
          </a:p>
        </p:txBody>
      </p:sp>
      <p:sp>
        <p:nvSpPr>
          <p:cNvPr id="29" name="Text Placeholder 33"/>
          <p:cNvSpPr>
            <a:spLocks noGrp="1"/>
          </p:cNvSpPr>
          <p:nvPr>
            <p:ph type="body" sz="quarter" idx="28" hasCustomPrompt="1"/>
          </p:nvPr>
        </p:nvSpPr>
        <p:spPr>
          <a:xfrm>
            <a:off x="9753598" y="5470524"/>
            <a:ext cx="1565591" cy="793752"/>
          </a:xfrm>
          <a:prstGeom prst="rect">
            <a:avLst/>
          </a:prstGeom>
        </p:spPr>
        <p:txBody>
          <a:bodyPr>
            <a:noAutofit/>
          </a:bodyPr>
          <a:lstStyle>
            <a:lvl1pPr marL="0" indent="0" algn="r">
              <a:buNone/>
              <a:defRPr sz="1100">
                <a:solidFill>
                  <a:schemeClr val="tx1"/>
                </a:solidFill>
              </a:defRPr>
            </a:lvl1pPr>
          </a:lstStyle>
          <a:p>
            <a:pPr lvl="0"/>
            <a:r>
              <a:rPr lang="en-US" dirty="0"/>
              <a:t>Lorem ipsum dolor sit amet, consectetur adipiscing elit, sed do eiusmod</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05_options">
    <p:spTree>
      <p:nvGrpSpPr>
        <p:cNvPr id="1" name=""/>
        <p:cNvGrpSpPr/>
        <p:nvPr/>
      </p:nvGrpSpPr>
      <p:grpSpPr>
        <a:xfrm>
          <a:off x="0" y="0"/>
          <a:ext cx="0" cy="0"/>
          <a:chOff x="0" y="0"/>
          <a:chExt cx="0" cy="0"/>
        </a:xfrm>
      </p:grpSpPr>
      <p:sp>
        <p:nvSpPr>
          <p:cNvPr id="10" name="Text Placeholder 33"/>
          <p:cNvSpPr>
            <a:spLocks noGrp="1"/>
          </p:cNvSpPr>
          <p:nvPr>
            <p:ph type="body" sz="quarter" idx="15" hasCustomPrompt="1"/>
          </p:nvPr>
        </p:nvSpPr>
        <p:spPr>
          <a:xfrm>
            <a:off x="775333" y="5418134"/>
            <a:ext cx="1640208" cy="858842"/>
          </a:xfrm>
          <a:prstGeom prst="rect">
            <a:avLst/>
          </a:prstGeom>
        </p:spPr>
        <p:txBody>
          <a:bodyPr>
            <a:noAutofit/>
          </a:bodyPr>
          <a:lstStyle>
            <a:lvl1pPr marL="0" indent="0">
              <a:buNone/>
              <a:defRPr sz="1100">
                <a:solidFill>
                  <a:schemeClr val="tx1"/>
                </a:solidFill>
              </a:defRPr>
            </a:lvl1pPr>
          </a:lstStyle>
          <a:p>
            <a:pPr lvl="0"/>
            <a:r>
              <a:rPr lang="en-US" dirty="0"/>
              <a:t>Lorem ipsum dolor sit amet, consectetur adipiscing elit, sed do eiusmod tempor</a:t>
            </a:r>
            <a:endParaRPr lang="en-US" dirty="0"/>
          </a:p>
        </p:txBody>
      </p:sp>
      <p:sp>
        <p:nvSpPr>
          <p:cNvPr id="16" name="Text Placeholder 36"/>
          <p:cNvSpPr>
            <a:spLocks noGrp="1"/>
          </p:cNvSpPr>
          <p:nvPr>
            <p:ph type="body" sz="quarter" idx="16" hasCustomPrompt="1"/>
          </p:nvPr>
        </p:nvSpPr>
        <p:spPr>
          <a:xfrm>
            <a:off x="775332" y="5035548"/>
            <a:ext cx="1691679" cy="541338"/>
          </a:xfrm>
          <a:prstGeom prst="rect">
            <a:avLst/>
          </a:prstGeom>
        </p:spPr>
        <p:txBody>
          <a:bodyPr>
            <a:noAutofit/>
          </a:bodyPr>
          <a:lstStyle>
            <a:lvl1pPr marL="0" indent="0" algn="l">
              <a:buNone/>
              <a:defRPr kumimoji="0" lang="en-US" sz="1800" b="1" i="0" u="none" strike="noStrike" kern="1200" cap="none" normalizeH="0" baseline="0" dirty="0" smtClean="0">
                <a:ln>
                  <a:noFill/>
                </a:ln>
                <a:solidFill>
                  <a:schemeClr val="tx1"/>
                </a:solidFill>
                <a:effectLst/>
                <a:latin typeface="Open Sans Semibold" panose="020B0706030804020204" pitchFamily="34" charset="0"/>
                <a:ea typeface="Open Sans Semibold" panose="020B0706030804020204" pitchFamily="34" charset="0"/>
                <a:cs typeface="Open Sans Semibold" panose="020B0706030804020204" pitchFamily="34" charset="0"/>
              </a:defRPr>
            </a:lvl1pPr>
            <a:lvl2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2pPr>
            <a:lvl3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3pPr>
            <a:lvl4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4pPr>
            <a:lvl5pPr>
              <a:defRPr kumimoji="0" lang="ru-RU" sz="2400" b="1" i="0" u="none" strike="noStrike" kern="1200" cap="none" normalizeH="0" baseline="0" dirty="0">
                <a:ln>
                  <a:noFill/>
                </a:ln>
                <a:solidFill>
                  <a:srgbClr val="FE2635"/>
                </a:solidFill>
                <a:effectLst/>
                <a:latin typeface="Open Sans" panose="020B0606030504020204" pitchFamily="34" charset="0"/>
                <a:ea typeface="+mn-ea"/>
                <a:cs typeface="+mn-cs"/>
              </a:defRPr>
            </a:lvl5pPr>
          </a:lstStyle>
          <a:p>
            <a:pPr lvl="0"/>
            <a:r>
              <a:rPr lang="en-US" dirty="0"/>
              <a:t>INFODATA 0</a:t>
            </a:r>
            <a:r>
              <a:rPr lang="ru-RU" dirty="0"/>
              <a:t>1</a:t>
            </a:r>
            <a:endParaRPr lang="ru-RU" dirty="0"/>
          </a:p>
        </p:txBody>
      </p:sp>
      <p:sp>
        <p:nvSpPr>
          <p:cNvPr id="17" name="Text Placeholder 33"/>
          <p:cNvSpPr>
            <a:spLocks noGrp="1"/>
          </p:cNvSpPr>
          <p:nvPr>
            <p:ph type="body" sz="quarter" idx="19" hasCustomPrompt="1"/>
          </p:nvPr>
        </p:nvSpPr>
        <p:spPr>
          <a:xfrm>
            <a:off x="775334" y="3433362"/>
            <a:ext cx="1640208" cy="858842"/>
          </a:xfrm>
          <a:prstGeom prst="rect">
            <a:avLst/>
          </a:prstGeom>
        </p:spPr>
        <p:txBody>
          <a:bodyPr>
            <a:noAutofit/>
          </a:bodyPr>
          <a:lstStyle>
            <a:lvl1pPr marL="0" indent="0">
              <a:buNone/>
              <a:defRPr sz="1100">
                <a:solidFill>
                  <a:schemeClr val="tx1"/>
                </a:solidFill>
              </a:defRPr>
            </a:lvl1pPr>
          </a:lstStyle>
          <a:p>
            <a:pPr lvl="0"/>
            <a:r>
              <a:rPr lang="en-US" dirty="0"/>
              <a:t>Lorem ipsum dolor sit amet, consectetur adipiscing elit, sed do eiusmod tempor</a:t>
            </a:r>
            <a:endParaRPr lang="en-US" dirty="0"/>
          </a:p>
        </p:txBody>
      </p:sp>
      <p:sp>
        <p:nvSpPr>
          <p:cNvPr id="18" name="Text Placeholder 36"/>
          <p:cNvSpPr>
            <a:spLocks noGrp="1"/>
          </p:cNvSpPr>
          <p:nvPr>
            <p:ph type="body" sz="quarter" idx="20" hasCustomPrompt="1"/>
          </p:nvPr>
        </p:nvSpPr>
        <p:spPr>
          <a:xfrm>
            <a:off x="775333" y="3050776"/>
            <a:ext cx="1764035" cy="541338"/>
          </a:xfrm>
          <a:prstGeom prst="rect">
            <a:avLst/>
          </a:prstGeom>
        </p:spPr>
        <p:txBody>
          <a:bodyPr>
            <a:noAutofit/>
          </a:bodyPr>
          <a:lstStyle>
            <a:lvl1pPr marL="0" indent="0" algn="l">
              <a:buNone/>
              <a:defRPr kumimoji="0" lang="en-US" sz="1800" b="1" i="0" u="none" strike="noStrike" kern="1200" cap="none" normalizeH="0" baseline="0" dirty="0" smtClean="0">
                <a:ln>
                  <a:noFill/>
                </a:ln>
                <a:solidFill>
                  <a:schemeClr val="tx1"/>
                </a:solidFill>
                <a:effectLst/>
                <a:latin typeface="Open Sans Semibold" panose="020B0706030804020204" pitchFamily="34" charset="0"/>
                <a:ea typeface="Open Sans Semibold" panose="020B0706030804020204" pitchFamily="34" charset="0"/>
                <a:cs typeface="Open Sans Semibold" panose="020B0706030804020204" pitchFamily="34" charset="0"/>
              </a:defRPr>
            </a:lvl1pPr>
            <a:lvl2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2pPr>
            <a:lvl3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3pPr>
            <a:lvl4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4pPr>
            <a:lvl5pPr>
              <a:defRPr kumimoji="0" lang="ru-RU" sz="2400" b="1" i="0" u="none" strike="noStrike" kern="1200" cap="none" normalizeH="0" baseline="0" dirty="0">
                <a:ln>
                  <a:noFill/>
                </a:ln>
                <a:solidFill>
                  <a:srgbClr val="FE2635"/>
                </a:solidFill>
                <a:effectLst/>
                <a:latin typeface="Open Sans" panose="020B0606030504020204" pitchFamily="34" charset="0"/>
                <a:ea typeface="+mn-ea"/>
                <a:cs typeface="+mn-cs"/>
              </a:defRPr>
            </a:lvl5pPr>
          </a:lstStyle>
          <a:p>
            <a:pPr lvl="0"/>
            <a:r>
              <a:rPr lang="en-US" dirty="0"/>
              <a:t>INFODATA 0</a:t>
            </a:r>
            <a:r>
              <a:rPr lang="ru-RU" dirty="0"/>
              <a:t>2</a:t>
            </a:r>
            <a:endParaRPr lang="ru-RU" dirty="0"/>
          </a:p>
        </p:txBody>
      </p:sp>
      <p:sp>
        <p:nvSpPr>
          <p:cNvPr id="19" name="Text Placeholder 33"/>
          <p:cNvSpPr>
            <a:spLocks noGrp="1"/>
          </p:cNvSpPr>
          <p:nvPr>
            <p:ph type="body" sz="quarter" idx="21" hasCustomPrompt="1"/>
          </p:nvPr>
        </p:nvSpPr>
        <p:spPr>
          <a:xfrm>
            <a:off x="775333" y="1405336"/>
            <a:ext cx="1640208" cy="858842"/>
          </a:xfrm>
          <a:prstGeom prst="rect">
            <a:avLst/>
          </a:prstGeom>
        </p:spPr>
        <p:txBody>
          <a:bodyPr>
            <a:noAutofit/>
          </a:bodyPr>
          <a:lstStyle>
            <a:lvl1pPr marL="0" indent="0">
              <a:buNone/>
              <a:defRPr sz="1100">
                <a:solidFill>
                  <a:schemeClr val="tx1"/>
                </a:solidFill>
              </a:defRPr>
            </a:lvl1pPr>
          </a:lstStyle>
          <a:p>
            <a:pPr lvl="0"/>
            <a:r>
              <a:rPr lang="en-US" dirty="0"/>
              <a:t>Lorem ipsum dolor sit amet, consectetur adipiscing elit, sed do eiusmod tempor</a:t>
            </a:r>
            <a:endParaRPr lang="en-US" dirty="0"/>
          </a:p>
        </p:txBody>
      </p:sp>
      <p:sp>
        <p:nvSpPr>
          <p:cNvPr id="21" name="Text Placeholder 36"/>
          <p:cNvSpPr>
            <a:spLocks noGrp="1"/>
          </p:cNvSpPr>
          <p:nvPr>
            <p:ph type="body" sz="quarter" idx="22" hasCustomPrompt="1"/>
          </p:nvPr>
        </p:nvSpPr>
        <p:spPr>
          <a:xfrm>
            <a:off x="775332" y="1022750"/>
            <a:ext cx="1764035" cy="541338"/>
          </a:xfrm>
          <a:prstGeom prst="rect">
            <a:avLst/>
          </a:prstGeom>
        </p:spPr>
        <p:txBody>
          <a:bodyPr>
            <a:noAutofit/>
          </a:bodyPr>
          <a:lstStyle>
            <a:lvl1pPr marL="0" indent="0" algn="l">
              <a:buNone/>
              <a:defRPr kumimoji="0" lang="en-US" sz="1800" b="1" i="0" u="none" strike="noStrike" kern="1200" cap="none" normalizeH="0" baseline="0" dirty="0" smtClean="0">
                <a:ln>
                  <a:noFill/>
                </a:ln>
                <a:solidFill>
                  <a:schemeClr val="tx1"/>
                </a:solidFill>
                <a:effectLst/>
                <a:latin typeface="Open Sans Semibold" panose="020B0706030804020204" pitchFamily="34" charset="0"/>
                <a:ea typeface="Open Sans Semibold" panose="020B0706030804020204" pitchFamily="34" charset="0"/>
                <a:cs typeface="Open Sans Semibold" panose="020B0706030804020204" pitchFamily="34" charset="0"/>
              </a:defRPr>
            </a:lvl1pPr>
            <a:lvl2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2pPr>
            <a:lvl3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3pPr>
            <a:lvl4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4pPr>
            <a:lvl5pPr>
              <a:defRPr kumimoji="0" lang="ru-RU" sz="2400" b="1" i="0" u="none" strike="noStrike" kern="1200" cap="none" normalizeH="0" baseline="0" dirty="0">
                <a:ln>
                  <a:noFill/>
                </a:ln>
                <a:solidFill>
                  <a:srgbClr val="FE2635"/>
                </a:solidFill>
                <a:effectLst/>
                <a:latin typeface="Open Sans" panose="020B0606030504020204" pitchFamily="34" charset="0"/>
                <a:ea typeface="+mn-ea"/>
                <a:cs typeface="+mn-cs"/>
              </a:defRPr>
            </a:lvl5pPr>
          </a:lstStyle>
          <a:p>
            <a:pPr lvl="0"/>
            <a:r>
              <a:rPr lang="en-US" dirty="0"/>
              <a:t>INFODATA 0</a:t>
            </a:r>
            <a:r>
              <a:rPr lang="ru-RU" dirty="0"/>
              <a:t>3</a:t>
            </a:r>
            <a:endParaRPr lang="ru-RU" dirty="0"/>
          </a:p>
        </p:txBody>
      </p:sp>
      <p:sp>
        <p:nvSpPr>
          <p:cNvPr id="24" name="Text Placeholder 36"/>
          <p:cNvSpPr>
            <a:spLocks noGrp="1"/>
          </p:cNvSpPr>
          <p:nvPr>
            <p:ph type="body" sz="quarter" idx="23" hasCustomPrompt="1"/>
          </p:nvPr>
        </p:nvSpPr>
        <p:spPr>
          <a:xfrm>
            <a:off x="9429749" y="3112687"/>
            <a:ext cx="1889441" cy="541338"/>
          </a:xfrm>
          <a:prstGeom prst="rect">
            <a:avLst/>
          </a:prstGeom>
        </p:spPr>
        <p:txBody>
          <a:bodyPr>
            <a:noAutofit/>
          </a:bodyPr>
          <a:lstStyle>
            <a:lvl1pPr marL="0" indent="0" algn="r">
              <a:buNone/>
              <a:defRPr kumimoji="0" lang="en-US" sz="1800" b="1" i="0" u="none" strike="noStrike" kern="1200" cap="none" normalizeH="0" baseline="0" dirty="0" smtClean="0">
                <a:ln>
                  <a:noFill/>
                </a:ln>
                <a:solidFill>
                  <a:schemeClr val="tx1"/>
                </a:solidFill>
                <a:effectLst/>
                <a:latin typeface="Open Sans Semibold" panose="020B0706030804020204" pitchFamily="34" charset="0"/>
                <a:ea typeface="Open Sans Semibold" panose="020B0706030804020204" pitchFamily="34" charset="0"/>
                <a:cs typeface="Open Sans Semibold" panose="020B0706030804020204" pitchFamily="34" charset="0"/>
              </a:defRPr>
            </a:lvl1pPr>
            <a:lvl2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2pPr>
            <a:lvl3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3pPr>
            <a:lvl4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4pPr>
            <a:lvl5pPr>
              <a:defRPr kumimoji="0" lang="ru-RU" sz="2400" b="1" i="0" u="none" strike="noStrike" kern="1200" cap="none" normalizeH="0" baseline="0" dirty="0">
                <a:ln>
                  <a:noFill/>
                </a:ln>
                <a:solidFill>
                  <a:srgbClr val="FE2635"/>
                </a:solidFill>
                <a:effectLst/>
                <a:latin typeface="Open Sans" panose="020B0606030504020204" pitchFamily="34" charset="0"/>
                <a:ea typeface="+mn-ea"/>
                <a:cs typeface="+mn-cs"/>
              </a:defRPr>
            </a:lvl5pPr>
          </a:lstStyle>
          <a:p>
            <a:pPr lvl="0"/>
            <a:r>
              <a:rPr lang="en-US" dirty="0"/>
              <a:t>INFODATA 0</a:t>
            </a:r>
            <a:r>
              <a:rPr lang="ru-RU" dirty="0"/>
              <a:t>5</a:t>
            </a:r>
            <a:endParaRPr lang="ru-RU" dirty="0"/>
          </a:p>
        </p:txBody>
      </p:sp>
      <p:sp>
        <p:nvSpPr>
          <p:cNvPr id="25" name="Text Placeholder 33"/>
          <p:cNvSpPr>
            <a:spLocks noGrp="1"/>
          </p:cNvSpPr>
          <p:nvPr>
            <p:ph type="body" sz="quarter" idx="24" hasCustomPrompt="1"/>
          </p:nvPr>
        </p:nvSpPr>
        <p:spPr>
          <a:xfrm>
            <a:off x="9753599" y="3495273"/>
            <a:ext cx="1565591" cy="793752"/>
          </a:xfrm>
          <a:prstGeom prst="rect">
            <a:avLst/>
          </a:prstGeom>
        </p:spPr>
        <p:txBody>
          <a:bodyPr>
            <a:noAutofit/>
          </a:bodyPr>
          <a:lstStyle>
            <a:lvl1pPr marL="0" indent="0" algn="r">
              <a:buNone/>
              <a:defRPr sz="1100">
                <a:solidFill>
                  <a:schemeClr val="tx1"/>
                </a:solidFill>
              </a:defRPr>
            </a:lvl1pPr>
          </a:lstStyle>
          <a:p>
            <a:pPr lvl="0"/>
            <a:r>
              <a:rPr lang="en-US" dirty="0"/>
              <a:t>Lorem ipsum dolor sit amet, consectetur adipiscing elit, sed do eiusmod</a:t>
            </a:r>
            <a:endParaRPr lang="en-US" dirty="0"/>
          </a:p>
        </p:txBody>
      </p:sp>
      <p:sp>
        <p:nvSpPr>
          <p:cNvPr id="26" name="Text Placeholder 36"/>
          <p:cNvSpPr>
            <a:spLocks noGrp="1"/>
          </p:cNvSpPr>
          <p:nvPr>
            <p:ph type="body" sz="quarter" idx="25" hasCustomPrompt="1"/>
          </p:nvPr>
        </p:nvSpPr>
        <p:spPr>
          <a:xfrm>
            <a:off x="9429748" y="1022750"/>
            <a:ext cx="1889441" cy="541338"/>
          </a:xfrm>
          <a:prstGeom prst="rect">
            <a:avLst/>
          </a:prstGeom>
        </p:spPr>
        <p:txBody>
          <a:bodyPr>
            <a:noAutofit/>
          </a:bodyPr>
          <a:lstStyle>
            <a:lvl1pPr marL="0" indent="0" algn="r">
              <a:buNone/>
              <a:defRPr kumimoji="0" lang="en-US" sz="1800" b="1" i="0" u="none" strike="noStrike" kern="1200" cap="none" normalizeH="0" baseline="0" dirty="0" smtClean="0">
                <a:ln>
                  <a:noFill/>
                </a:ln>
                <a:solidFill>
                  <a:schemeClr val="tx1"/>
                </a:solidFill>
                <a:effectLst/>
                <a:latin typeface="Open Sans Semibold" panose="020B0706030804020204" pitchFamily="34" charset="0"/>
                <a:ea typeface="Open Sans Semibold" panose="020B0706030804020204" pitchFamily="34" charset="0"/>
                <a:cs typeface="Open Sans Semibold" panose="020B0706030804020204" pitchFamily="34" charset="0"/>
              </a:defRPr>
            </a:lvl1pPr>
            <a:lvl2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2pPr>
            <a:lvl3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3pPr>
            <a:lvl4pPr>
              <a:defRPr kumimoji="0" lang="en-US" sz="2400" b="1" i="0" u="none" strike="noStrike" kern="1200" cap="none" normalizeH="0" baseline="0" dirty="0" smtClean="0">
                <a:ln>
                  <a:noFill/>
                </a:ln>
                <a:solidFill>
                  <a:srgbClr val="FE2635"/>
                </a:solidFill>
                <a:effectLst/>
                <a:latin typeface="Open Sans" panose="020B0606030504020204" pitchFamily="34" charset="0"/>
                <a:ea typeface="+mn-ea"/>
                <a:cs typeface="+mn-cs"/>
              </a:defRPr>
            </a:lvl4pPr>
            <a:lvl5pPr>
              <a:defRPr kumimoji="0" lang="ru-RU" sz="2400" b="1" i="0" u="none" strike="noStrike" kern="1200" cap="none" normalizeH="0" baseline="0" dirty="0">
                <a:ln>
                  <a:noFill/>
                </a:ln>
                <a:solidFill>
                  <a:srgbClr val="FE2635"/>
                </a:solidFill>
                <a:effectLst/>
                <a:latin typeface="Open Sans" panose="020B0606030504020204" pitchFamily="34" charset="0"/>
                <a:ea typeface="+mn-ea"/>
                <a:cs typeface="+mn-cs"/>
              </a:defRPr>
            </a:lvl5pPr>
          </a:lstStyle>
          <a:p>
            <a:pPr lvl="0"/>
            <a:r>
              <a:rPr lang="en-US" dirty="0"/>
              <a:t>INFODATA 0</a:t>
            </a:r>
            <a:r>
              <a:rPr lang="ru-RU" dirty="0"/>
              <a:t>4</a:t>
            </a:r>
            <a:endParaRPr lang="ru-RU" dirty="0"/>
          </a:p>
        </p:txBody>
      </p:sp>
      <p:sp>
        <p:nvSpPr>
          <p:cNvPr id="27" name="Text Placeholder 33"/>
          <p:cNvSpPr>
            <a:spLocks noGrp="1"/>
          </p:cNvSpPr>
          <p:nvPr>
            <p:ph type="body" sz="quarter" idx="26" hasCustomPrompt="1"/>
          </p:nvPr>
        </p:nvSpPr>
        <p:spPr>
          <a:xfrm>
            <a:off x="9753598" y="1405336"/>
            <a:ext cx="1565591" cy="793752"/>
          </a:xfrm>
          <a:prstGeom prst="rect">
            <a:avLst/>
          </a:prstGeom>
        </p:spPr>
        <p:txBody>
          <a:bodyPr>
            <a:noAutofit/>
          </a:bodyPr>
          <a:lstStyle>
            <a:lvl1pPr marL="0" indent="0" algn="r">
              <a:buNone/>
              <a:defRPr sz="1100">
                <a:solidFill>
                  <a:schemeClr val="tx1"/>
                </a:solidFill>
              </a:defRPr>
            </a:lvl1pPr>
          </a:lstStyle>
          <a:p>
            <a:pPr lvl="0"/>
            <a:r>
              <a:rPr lang="en-US" dirty="0"/>
              <a:t>Lorem ipsum dolor sit amet, consectetur adipiscing elit, sed do eiusmod</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0" Type="http://schemas.openxmlformats.org/officeDocument/2006/relationships/theme" Target="../theme/theme1.xml"/><Relationship Id="rId3" Type="http://schemas.openxmlformats.org/officeDocument/2006/relationships/slideLayout" Target="../slideLayouts/slideLayout3.xml"/><Relationship Id="rId29" Type="http://schemas.openxmlformats.org/officeDocument/2006/relationships/image" Target="../media/image2.png"/><Relationship Id="rId28" Type="http://schemas.openxmlformats.org/officeDocument/2006/relationships/hyperlink" Target="https://slidesgratis.com/" TargetMode="External"/><Relationship Id="rId27" Type="http://schemas.openxmlformats.org/officeDocument/2006/relationships/image" Target="../media/image1.png"/><Relationship Id="rId26" Type="http://schemas.openxmlformats.org/officeDocument/2006/relationships/hyperlink" Target="http://shopping.ppthemes.com/" TargetMode="External"/><Relationship Id="rId25" Type="http://schemas.openxmlformats.org/officeDocument/2006/relationships/hyperlink" Target="http://ppthemes.com/" TargetMode="Externa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ru-RU"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ru-RU"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9833972-655A-4445-9486-AFD3582D0683}" type="datetimeFigureOut">
              <a:rPr lang="ru-RU" smtClean="0"/>
            </a:fld>
            <a:endParaRPr lang="ru-R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CB0320-5C49-4A0C-85ED-B385CF34E9E7}" type="slidenum">
              <a:rPr lang="ru-RU" smtClean="0"/>
            </a:fld>
            <a:endParaRPr lang="ru-RU"/>
          </a:p>
        </p:txBody>
      </p:sp>
      <p:sp>
        <p:nvSpPr>
          <p:cNvPr id="7" name="Rectángulo 3"/>
          <p:cNvSpPr/>
          <p:nvPr userDrawn="1"/>
        </p:nvSpPr>
        <p:spPr>
          <a:xfrm>
            <a:off x="0" y="-1178145"/>
            <a:ext cx="12192000" cy="1160711"/>
          </a:xfrm>
          <a:prstGeom prst="rect">
            <a:avLst/>
          </a:prstGeom>
          <a:solidFill>
            <a:srgbClr val="4C0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uadroTexto 4"/>
          <p:cNvSpPr txBox="1"/>
          <p:nvPr userDrawn="1"/>
        </p:nvSpPr>
        <p:spPr>
          <a:xfrm>
            <a:off x="1753900" y="-905770"/>
            <a:ext cx="3281732" cy="646331"/>
          </a:xfrm>
          <a:prstGeom prst="rect">
            <a:avLst/>
          </a:prstGeom>
          <a:noFill/>
        </p:spPr>
        <p:txBody>
          <a:bodyPr wrap="none" rtlCol="0">
            <a:spAutoFit/>
          </a:bodyPr>
          <a:lstStyle/>
          <a:p>
            <a:r>
              <a:rPr lang="en-US" dirty="0">
                <a:solidFill>
                  <a:schemeClr val="bg1"/>
                </a:solidFill>
                <a:hlinkClick r:id="rId25"/>
              </a:rPr>
              <a:t>http://ppthemes.com/</a:t>
            </a:r>
            <a:endParaRPr lang="en-US" dirty="0">
              <a:solidFill>
                <a:schemeClr val="bg1"/>
              </a:solidFill>
            </a:endParaRPr>
          </a:p>
          <a:p>
            <a:r>
              <a:rPr lang="en-US" dirty="0">
                <a:solidFill>
                  <a:schemeClr val="bg1"/>
                </a:solidFill>
                <a:hlinkClick r:id="rId26"/>
              </a:rPr>
              <a:t>http://shopping.ppthemes.com/</a:t>
            </a:r>
            <a:r>
              <a:rPr lang="en-US" dirty="0">
                <a:solidFill>
                  <a:schemeClr val="bg1"/>
                </a:solidFill>
              </a:rPr>
              <a:t> </a:t>
            </a:r>
            <a:endParaRPr lang="en-US" dirty="0">
              <a:solidFill>
                <a:schemeClr val="bg1"/>
              </a:solidFill>
            </a:endParaRPr>
          </a:p>
        </p:txBody>
      </p:sp>
      <p:pic>
        <p:nvPicPr>
          <p:cNvPr id="9" name="Imagen 7"/>
          <p:cNvPicPr>
            <a:picLocks noChangeAspect="1"/>
          </p:cNvPicPr>
          <p:nvPr userDrawn="1"/>
        </p:nvPicPr>
        <p:blipFill>
          <a:blip r:embed="rId27">
            <a:extLst>
              <a:ext uri="{28A0092B-C50C-407E-A947-70E740481C1C}">
                <a14:useLocalDpi xmlns:a14="http://schemas.microsoft.com/office/drawing/2010/main" val="0"/>
              </a:ext>
            </a:extLst>
          </a:blip>
          <a:stretch>
            <a:fillRect/>
          </a:stretch>
        </p:blipFill>
        <p:spPr>
          <a:xfrm>
            <a:off x="7009453" y="-1083156"/>
            <a:ext cx="1555777" cy="970735"/>
          </a:xfrm>
          <a:prstGeom prst="rect">
            <a:avLst/>
          </a:prstGeom>
        </p:spPr>
      </p:pic>
      <p:sp>
        <p:nvSpPr>
          <p:cNvPr id="10" name="CuadroTexto 8"/>
          <p:cNvSpPr txBox="1"/>
          <p:nvPr userDrawn="1"/>
        </p:nvSpPr>
        <p:spPr>
          <a:xfrm>
            <a:off x="8659820" y="-645106"/>
            <a:ext cx="2659702" cy="369332"/>
          </a:xfrm>
          <a:prstGeom prst="rect">
            <a:avLst/>
          </a:prstGeom>
          <a:noFill/>
        </p:spPr>
        <p:txBody>
          <a:bodyPr wrap="none" rtlCol="0">
            <a:spAutoFit/>
          </a:bodyPr>
          <a:lstStyle/>
          <a:p>
            <a:r>
              <a:rPr lang="en-US" dirty="0">
                <a:solidFill>
                  <a:schemeClr val="bg1"/>
                </a:solidFill>
                <a:hlinkClick r:id="rId28"/>
              </a:rPr>
              <a:t>https://slidesgratis.com/</a:t>
            </a:r>
            <a:r>
              <a:rPr lang="en-US" dirty="0">
                <a:solidFill>
                  <a:schemeClr val="bg1"/>
                </a:solidFill>
              </a:rPr>
              <a:t> </a:t>
            </a:r>
            <a:endParaRPr lang="en-US" dirty="0">
              <a:solidFill>
                <a:schemeClr val="bg1"/>
              </a:solidFill>
            </a:endParaRPr>
          </a:p>
        </p:txBody>
      </p:sp>
      <p:pic>
        <p:nvPicPr>
          <p:cNvPr id="11" name="Imagen 13"/>
          <p:cNvPicPr>
            <a:picLocks noChangeAspect="1"/>
          </p:cNvPicPr>
          <p:nvPr userDrawn="1"/>
        </p:nvPicPr>
        <p:blipFill rotWithShape="1">
          <a:blip r:embed="rId29" cstate="print">
            <a:extLst>
              <a:ext uri="{28A0092B-C50C-407E-A947-70E740481C1C}">
                <a14:useLocalDpi xmlns:a14="http://schemas.microsoft.com/office/drawing/2010/main" val="0"/>
              </a:ext>
            </a:extLst>
          </a:blip>
          <a:srcRect t="26389" r="12615" b="30833"/>
          <a:stretch>
            <a:fillRect/>
          </a:stretch>
        </p:blipFill>
        <p:spPr>
          <a:xfrm>
            <a:off x="321364" y="-974539"/>
            <a:ext cx="1337946" cy="654972"/>
          </a:xfrm>
          <a:prstGeom prst="rect">
            <a:avLst/>
          </a:prstGeom>
        </p:spPr>
      </p:pic>
      <p:sp>
        <p:nvSpPr>
          <p:cNvPr id="12" name="Rectángulo 9"/>
          <p:cNvSpPr/>
          <p:nvPr userDrawn="1"/>
        </p:nvSpPr>
        <p:spPr>
          <a:xfrm>
            <a:off x="0" y="-1178145"/>
            <a:ext cx="12192000" cy="1160711"/>
          </a:xfrm>
          <a:prstGeom prst="rect">
            <a:avLst/>
          </a:prstGeom>
          <a:solidFill>
            <a:srgbClr val="4C0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CuadroTexto 14"/>
          <p:cNvSpPr txBox="1"/>
          <p:nvPr userDrawn="1"/>
        </p:nvSpPr>
        <p:spPr>
          <a:xfrm>
            <a:off x="1753900" y="-905770"/>
            <a:ext cx="2406428" cy="646331"/>
          </a:xfrm>
          <a:prstGeom prst="rect">
            <a:avLst/>
          </a:prstGeom>
          <a:noFill/>
        </p:spPr>
        <p:txBody>
          <a:bodyPr wrap="none" rtlCol="0">
            <a:spAutoFit/>
          </a:bodyPr>
          <a:lstStyle/>
          <a:p>
            <a:r>
              <a:rPr lang="en-US" dirty="0">
                <a:solidFill>
                  <a:schemeClr val="bg1"/>
                </a:solidFill>
                <a:hlinkClick r:id="rId25"/>
              </a:rPr>
              <a:t>http://ppthemes.com/</a:t>
            </a:r>
            <a:endParaRPr lang="en-US" dirty="0">
              <a:solidFill>
                <a:schemeClr val="bg1"/>
              </a:solidFill>
            </a:endParaRPr>
          </a:p>
          <a:p>
            <a:r>
              <a:rPr lang="en-US" dirty="0">
                <a:solidFill>
                  <a:schemeClr val="bg1"/>
                </a:solidFill>
                <a:hlinkClick r:id="rId26"/>
              </a:rPr>
              <a:t>http://pptbundle.com/</a:t>
            </a:r>
            <a:r>
              <a:rPr lang="en-US" dirty="0">
                <a:solidFill>
                  <a:schemeClr val="bg1"/>
                </a:solidFill>
              </a:rPr>
              <a:t> </a:t>
            </a:r>
            <a:endParaRPr lang="en-US" dirty="0">
              <a:solidFill>
                <a:schemeClr val="bg1"/>
              </a:solidFill>
            </a:endParaRPr>
          </a:p>
        </p:txBody>
      </p:sp>
      <p:pic>
        <p:nvPicPr>
          <p:cNvPr id="14" name="Imagen 15"/>
          <p:cNvPicPr>
            <a:picLocks noChangeAspect="1"/>
          </p:cNvPicPr>
          <p:nvPr userDrawn="1"/>
        </p:nvPicPr>
        <p:blipFill>
          <a:blip r:embed="rId27">
            <a:extLst>
              <a:ext uri="{28A0092B-C50C-407E-A947-70E740481C1C}">
                <a14:useLocalDpi xmlns:a14="http://schemas.microsoft.com/office/drawing/2010/main" val="0"/>
              </a:ext>
            </a:extLst>
          </a:blip>
          <a:stretch>
            <a:fillRect/>
          </a:stretch>
        </p:blipFill>
        <p:spPr>
          <a:xfrm>
            <a:off x="7009453" y="-1083156"/>
            <a:ext cx="1555777" cy="970735"/>
          </a:xfrm>
          <a:prstGeom prst="rect">
            <a:avLst/>
          </a:prstGeom>
        </p:spPr>
      </p:pic>
      <p:sp>
        <p:nvSpPr>
          <p:cNvPr id="15" name="CuadroTexto 16"/>
          <p:cNvSpPr txBox="1"/>
          <p:nvPr userDrawn="1"/>
        </p:nvSpPr>
        <p:spPr>
          <a:xfrm>
            <a:off x="8659820" y="-645106"/>
            <a:ext cx="2659702" cy="369332"/>
          </a:xfrm>
          <a:prstGeom prst="rect">
            <a:avLst/>
          </a:prstGeom>
          <a:noFill/>
        </p:spPr>
        <p:txBody>
          <a:bodyPr wrap="none" rtlCol="0">
            <a:spAutoFit/>
          </a:bodyPr>
          <a:lstStyle/>
          <a:p>
            <a:r>
              <a:rPr lang="en-US" dirty="0">
                <a:solidFill>
                  <a:schemeClr val="bg1"/>
                </a:solidFill>
                <a:hlinkClick r:id="rId28"/>
              </a:rPr>
              <a:t>https://slidesgratis.com/</a:t>
            </a:r>
            <a:r>
              <a:rPr lang="en-US" dirty="0">
                <a:solidFill>
                  <a:schemeClr val="bg1"/>
                </a:solidFill>
              </a:rPr>
              <a:t> </a:t>
            </a:r>
            <a:endParaRPr lang="en-US" dirty="0">
              <a:solidFill>
                <a:schemeClr val="bg1"/>
              </a:solidFill>
            </a:endParaRPr>
          </a:p>
        </p:txBody>
      </p:sp>
      <p:pic>
        <p:nvPicPr>
          <p:cNvPr id="16" name="Imagen 17"/>
          <p:cNvPicPr>
            <a:picLocks noChangeAspect="1"/>
          </p:cNvPicPr>
          <p:nvPr userDrawn="1"/>
        </p:nvPicPr>
        <p:blipFill rotWithShape="1">
          <a:blip r:embed="rId29" cstate="print">
            <a:extLst>
              <a:ext uri="{28A0092B-C50C-407E-A947-70E740481C1C}">
                <a14:useLocalDpi xmlns:a14="http://schemas.microsoft.com/office/drawing/2010/main" val="0"/>
              </a:ext>
            </a:extLst>
          </a:blip>
          <a:srcRect t="26389" r="12615" b="30833"/>
          <a:stretch>
            <a:fillRect/>
          </a:stretch>
        </p:blipFill>
        <p:spPr>
          <a:xfrm>
            <a:off x="321364" y="-974539"/>
            <a:ext cx="1337946" cy="654972"/>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Lst>
  <p:txStyles>
    <p:titleStyle>
      <a:lvl1pPr algn="l" defTabSz="914400" rtl="0" eaLnBrk="1" latinLnBrk="0" hangingPunct="1">
        <a:lnSpc>
          <a:spcPct val="90000"/>
        </a:lnSpc>
        <a:spcBef>
          <a:spcPct val="0"/>
        </a:spcBef>
        <a:buNone/>
        <a:defRPr sz="44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2.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2.xml"/><Relationship Id="rId1"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2.xml"/><Relationship Id="rId1"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2.xml"/><Relationship Id="rId1"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sv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4.sv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2.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image" Target="../media/image6.png"/><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2.xml"/><Relationship Id="rId2" Type="http://schemas.openxmlformats.org/officeDocument/2006/relationships/image" Target="../media/image7.png"/><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2.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2.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bwMode="auto">
          <a:xfrm>
            <a:off x="2607123" y="445028"/>
            <a:ext cx="6714444" cy="6412972"/>
            <a:chOff x="1747" y="484"/>
            <a:chExt cx="3519" cy="3361"/>
          </a:xfrm>
        </p:grpSpPr>
        <p:sp>
          <p:nvSpPr>
            <p:cNvPr id="7" name="Freeform 5"/>
            <p:cNvSpPr/>
            <p:nvPr/>
          </p:nvSpPr>
          <p:spPr bwMode="auto">
            <a:xfrm>
              <a:off x="2347" y="648"/>
              <a:ext cx="501" cy="500"/>
            </a:xfrm>
            <a:custGeom>
              <a:avLst/>
              <a:gdLst>
                <a:gd name="T0" fmla="*/ 7 w 119"/>
                <a:gd name="T1" fmla="*/ 113 h 119"/>
                <a:gd name="T2" fmla="*/ 7 w 119"/>
                <a:gd name="T3" fmla="*/ 113 h 119"/>
                <a:gd name="T4" fmla="*/ 7 w 119"/>
                <a:gd name="T5" fmla="*/ 88 h 119"/>
                <a:gd name="T6" fmla="*/ 88 w 119"/>
                <a:gd name="T7" fmla="*/ 7 h 119"/>
                <a:gd name="T8" fmla="*/ 112 w 119"/>
                <a:gd name="T9" fmla="*/ 7 h 119"/>
                <a:gd name="T10" fmla="*/ 112 w 119"/>
                <a:gd name="T11" fmla="*/ 7 h 119"/>
                <a:gd name="T12" fmla="*/ 112 w 119"/>
                <a:gd name="T13" fmla="*/ 32 h 119"/>
                <a:gd name="T14" fmla="*/ 32 w 119"/>
                <a:gd name="T15" fmla="*/ 113 h 119"/>
                <a:gd name="T16" fmla="*/ 7 w 119"/>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19">
                  <a:moveTo>
                    <a:pt x="7" y="113"/>
                  </a:moveTo>
                  <a:cubicBezTo>
                    <a:pt x="7" y="113"/>
                    <a:pt x="7" y="113"/>
                    <a:pt x="7" y="113"/>
                  </a:cubicBezTo>
                  <a:cubicBezTo>
                    <a:pt x="0" y="106"/>
                    <a:pt x="0" y="95"/>
                    <a:pt x="7" y="88"/>
                  </a:cubicBezTo>
                  <a:cubicBezTo>
                    <a:pt x="88" y="7"/>
                    <a:pt x="88" y="7"/>
                    <a:pt x="88" y="7"/>
                  </a:cubicBezTo>
                  <a:cubicBezTo>
                    <a:pt x="94" y="0"/>
                    <a:pt x="106" y="0"/>
                    <a:pt x="112" y="7"/>
                  </a:cubicBezTo>
                  <a:cubicBezTo>
                    <a:pt x="112" y="7"/>
                    <a:pt x="112" y="7"/>
                    <a:pt x="112" y="7"/>
                  </a:cubicBezTo>
                  <a:cubicBezTo>
                    <a:pt x="119" y="14"/>
                    <a:pt x="119" y="25"/>
                    <a:pt x="112" y="32"/>
                  </a:cubicBezTo>
                  <a:cubicBezTo>
                    <a:pt x="32" y="113"/>
                    <a:pt x="32" y="113"/>
                    <a:pt x="32" y="113"/>
                  </a:cubicBezTo>
                  <a:cubicBezTo>
                    <a:pt x="25" y="119"/>
                    <a:pt x="14" y="119"/>
                    <a:pt x="7" y="113"/>
                  </a:cubicBezTo>
                  <a:close/>
                </a:path>
              </a:pathLst>
            </a:custGeom>
            <a:solidFill>
              <a:srgbClr val="80CBC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 name="Freeform 6"/>
            <p:cNvSpPr/>
            <p:nvPr/>
          </p:nvSpPr>
          <p:spPr bwMode="auto">
            <a:xfrm>
              <a:off x="2852" y="484"/>
              <a:ext cx="164" cy="164"/>
            </a:xfrm>
            <a:custGeom>
              <a:avLst/>
              <a:gdLst>
                <a:gd name="T0" fmla="*/ 32 w 39"/>
                <a:gd name="T1" fmla="*/ 7 h 39"/>
                <a:gd name="T2" fmla="*/ 32 w 39"/>
                <a:gd name="T3" fmla="*/ 32 h 39"/>
                <a:gd name="T4" fmla="*/ 7 w 39"/>
                <a:gd name="T5" fmla="*/ 32 h 39"/>
                <a:gd name="T6" fmla="*/ 7 w 39"/>
                <a:gd name="T7" fmla="*/ 7 h 39"/>
                <a:gd name="T8" fmla="*/ 32 w 39"/>
                <a:gd name="T9" fmla="*/ 7 h 39"/>
              </a:gdLst>
              <a:ahLst/>
              <a:cxnLst>
                <a:cxn ang="0">
                  <a:pos x="T0" y="T1"/>
                </a:cxn>
                <a:cxn ang="0">
                  <a:pos x="T2" y="T3"/>
                </a:cxn>
                <a:cxn ang="0">
                  <a:pos x="T4" y="T5"/>
                </a:cxn>
                <a:cxn ang="0">
                  <a:pos x="T6" y="T7"/>
                </a:cxn>
                <a:cxn ang="0">
                  <a:pos x="T8" y="T9"/>
                </a:cxn>
              </a:cxnLst>
              <a:rect l="0" t="0" r="r" b="b"/>
              <a:pathLst>
                <a:path w="39" h="39">
                  <a:moveTo>
                    <a:pt x="32" y="7"/>
                  </a:moveTo>
                  <a:cubicBezTo>
                    <a:pt x="39" y="14"/>
                    <a:pt x="39" y="25"/>
                    <a:pt x="32" y="32"/>
                  </a:cubicBezTo>
                  <a:cubicBezTo>
                    <a:pt x="25" y="39"/>
                    <a:pt x="14" y="39"/>
                    <a:pt x="7" y="32"/>
                  </a:cubicBezTo>
                  <a:cubicBezTo>
                    <a:pt x="0" y="25"/>
                    <a:pt x="0" y="14"/>
                    <a:pt x="7" y="7"/>
                  </a:cubicBezTo>
                  <a:cubicBezTo>
                    <a:pt x="14" y="0"/>
                    <a:pt x="25" y="0"/>
                    <a:pt x="32" y="7"/>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 name="Freeform 7"/>
            <p:cNvSpPr/>
            <p:nvPr/>
          </p:nvSpPr>
          <p:spPr bwMode="auto">
            <a:xfrm>
              <a:off x="4744" y="1136"/>
              <a:ext cx="501" cy="500"/>
            </a:xfrm>
            <a:custGeom>
              <a:avLst/>
              <a:gdLst>
                <a:gd name="T0" fmla="*/ 7 w 119"/>
                <a:gd name="T1" fmla="*/ 113 h 119"/>
                <a:gd name="T2" fmla="*/ 7 w 119"/>
                <a:gd name="T3" fmla="*/ 113 h 119"/>
                <a:gd name="T4" fmla="*/ 7 w 119"/>
                <a:gd name="T5" fmla="*/ 88 h 119"/>
                <a:gd name="T6" fmla="*/ 88 w 119"/>
                <a:gd name="T7" fmla="*/ 7 h 119"/>
                <a:gd name="T8" fmla="*/ 112 w 119"/>
                <a:gd name="T9" fmla="*/ 7 h 119"/>
                <a:gd name="T10" fmla="*/ 112 w 119"/>
                <a:gd name="T11" fmla="*/ 7 h 119"/>
                <a:gd name="T12" fmla="*/ 112 w 119"/>
                <a:gd name="T13" fmla="*/ 32 h 119"/>
                <a:gd name="T14" fmla="*/ 32 w 119"/>
                <a:gd name="T15" fmla="*/ 113 h 119"/>
                <a:gd name="T16" fmla="*/ 7 w 119"/>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19">
                  <a:moveTo>
                    <a:pt x="7" y="113"/>
                  </a:moveTo>
                  <a:cubicBezTo>
                    <a:pt x="7" y="113"/>
                    <a:pt x="7" y="113"/>
                    <a:pt x="7" y="113"/>
                  </a:cubicBezTo>
                  <a:cubicBezTo>
                    <a:pt x="0" y="106"/>
                    <a:pt x="0" y="95"/>
                    <a:pt x="7" y="88"/>
                  </a:cubicBezTo>
                  <a:cubicBezTo>
                    <a:pt x="88" y="7"/>
                    <a:pt x="88" y="7"/>
                    <a:pt x="88" y="7"/>
                  </a:cubicBezTo>
                  <a:cubicBezTo>
                    <a:pt x="94" y="0"/>
                    <a:pt x="106" y="0"/>
                    <a:pt x="112" y="7"/>
                  </a:cubicBezTo>
                  <a:cubicBezTo>
                    <a:pt x="112" y="7"/>
                    <a:pt x="112" y="7"/>
                    <a:pt x="112" y="7"/>
                  </a:cubicBezTo>
                  <a:cubicBezTo>
                    <a:pt x="119" y="14"/>
                    <a:pt x="119" y="25"/>
                    <a:pt x="112" y="32"/>
                  </a:cubicBezTo>
                  <a:cubicBezTo>
                    <a:pt x="32" y="113"/>
                    <a:pt x="32" y="113"/>
                    <a:pt x="32" y="113"/>
                  </a:cubicBezTo>
                  <a:cubicBezTo>
                    <a:pt x="25" y="119"/>
                    <a:pt x="14" y="119"/>
                    <a:pt x="7" y="113"/>
                  </a:cubicBezTo>
                  <a:close/>
                </a:path>
              </a:pathLst>
            </a:custGeom>
            <a:solidFill>
              <a:srgbClr val="FFB3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 name="Freeform 8"/>
            <p:cNvSpPr/>
            <p:nvPr/>
          </p:nvSpPr>
          <p:spPr bwMode="auto">
            <a:xfrm>
              <a:off x="5030" y="568"/>
              <a:ext cx="165" cy="160"/>
            </a:xfrm>
            <a:custGeom>
              <a:avLst/>
              <a:gdLst>
                <a:gd name="T0" fmla="*/ 32 w 39"/>
                <a:gd name="T1" fmla="*/ 7 h 38"/>
                <a:gd name="T2" fmla="*/ 32 w 39"/>
                <a:gd name="T3" fmla="*/ 31 h 38"/>
                <a:gd name="T4" fmla="*/ 7 w 39"/>
                <a:gd name="T5" fmla="*/ 31 h 38"/>
                <a:gd name="T6" fmla="*/ 7 w 39"/>
                <a:gd name="T7" fmla="*/ 7 h 38"/>
                <a:gd name="T8" fmla="*/ 32 w 39"/>
                <a:gd name="T9" fmla="*/ 7 h 38"/>
              </a:gdLst>
              <a:ahLst/>
              <a:cxnLst>
                <a:cxn ang="0">
                  <a:pos x="T0" y="T1"/>
                </a:cxn>
                <a:cxn ang="0">
                  <a:pos x="T2" y="T3"/>
                </a:cxn>
                <a:cxn ang="0">
                  <a:pos x="T4" y="T5"/>
                </a:cxn>
                <a:cxn ang="0">
                  <a:pos x="T6" y="T7"/>
                </a:cxn>
                <a:cxn ang="0">
                  <a:pos x="T8" y="T9"/>
                </a:cxn>
              </a:cxnLst>
              <a:rect l="0" t="0" r="r" b="b"/>
              <a:pathLst>
                <a:path w="39" h="38">
                  <a:moveTo>
                    <a:pt x="32" y="7"/>
                  </a:moveTo>
                  <a:cubicBezTo>
                    <a:pt x="39" y="13"/>
                    <a:pt x="39" y="24"/>
                    <a:pt x="32" y="31"/>
                  </a:cubicBezTo>
                  <a:cubicBezTo>
                    <a:pt x="25" y="38"/>
                    <a:pt x="14" y="38"/>
                    <a:pt x="7" y="31"/>
                  </a:cubicBezTo>
                  <a:cubicBezTo>
                    <a:pt x="0" y="24"/>
                    <a:pt x="0" y="13"/>
                    <a:pt x="7" y="7"/>
                  </a:cubicBezTo>
                  <a:cubicBezTo>
                    <a:pt x="14" y="0"/>
                    <a:pt x="25" y="0"/>
                    <a:pt x="32" y="7"/>
                  </a:cubicBez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 name="Freeform 9"/>
            <p:cNvSpPr/>
            <p:nvPr/>
          </p:nvSpPr>
          <p:spPr bwMode="auto">
            <a:xfrm>
              <a:off x="1747" y="2599"/>
              <a:ext cx="164" cy="164"/>
            </a:xfrm>
            <a:custGeom>
              <a:avLst/>
              <a:gdLst>
                <a:gd name="T0" fmla="*/ 32 w 39"/>
                <a:gd name="T1" fmla="*/ 7 h 39"/>
                <a:gd name="T2" fmla="*/ 32 w 39"/>
                <a:gd name="T3" fmla="*/ 32 h 39"/>
                <a:gd name="T4" fmla="*/ 7 w 39"/>
                <a:gd name="T5" fmla="*/ 32 h 39"/>
                <a:gd name="T6" fmla="*/ 7 w 39"/>
                <a:gd name="T7" fmla="*/ 7 h 39"/>
                <a:gd name="T8" fmla="*/ 32 w 39"/>
                <a:gd name="T9" fmla="*/ 7 h 39"/>
              </a:gdLst>
              <a:ahLst/>
              <a:cxnLst>
                <a:cxn ang="0">
                  <a:pos x="T0" y="T1"/>
                </a:cxn>
                <a:cxn ang="0">
                  <a:pos x="T2" y="T3"/>
                </a:cxn>
                <a:cxn ang="0">
                  <a:pos x="T4" y="T5"/>
                </a:cxn>
                <a:cxn ang="0">
                  <a:pos x="T6" y="T7"/>
                </a:cxn>
                <a:cxn ang="0">
                  <a:pos x="T8" y="T9"/>
                </a:cxn>
              </a:cxnLst>
              <a:rect l="0" t="0" r="r" b="b"/>
              <a:pathLst>
                <a:path w="39" h="39">
                  <a:moveTo>
                    <a:pt x="32" y="7"/>
                  </a:moveTo>
                  <a:cubicBezTo>
                    <a:pt x="39" y="14"/>
                    <a:pt x="39" y="25"/>
                    <a:pt x="32" y="32"/>
                  </a:cubicBezTo>
                  <a:cubicBezTo>
                    <a:pt x="25" y="39"/>
                    <a:pt x="14" y="39"/>
                    <a:pt x="7" y="32"/>
                  </a:cubicBezTo>
                  <a:cubicBezTo>
                    <a:pt x="0" y="25"/>
                    <a:pt x="0" y="14"/>
                    <a:pt x="7" y="7"/>
                  </a:cubicBezTo>
                  <a:cubicBezTo>
                    <a:pt x="14" y="0"/>
                    <a:pt x="25" y="0"/>
                    <a:pt x="32" y="7"/>
                  </a:cubicBezTo>
                  <a:close/>
                </a:path>
              </a:pathLst>
            </a:custGeom>
            <a:solidFill>
              <a:srgbClr val="80CBC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p>
          </p:txBody>
        </p:sp>
        <p:sp>
          <p:nvSpPr>
            <p:cNvPr id="12" name="Freeform 10"/>
            <p:cNvSpPr/>
            <p:nvPr/>
          </p:nvSpPr>
          <p:spPr bwMode="auto">
            <a:xfrm>
              <a:off x="1885" y="841"/>
              <a:ext cx="159" cy="160"/>
            </a:xfrm>
            <a:custGeom>
              <a:avLst/>
              <a:gdLst>
                <a:gd name="T0" fmla="*/ 32 w 38"/>
                <a:gd name="T1" fmla="*/ 7 h 38"/>
                <a:gd name="T2" fmla="*/ 32 w 38"/>
                <a:gd name="T3" fmla="*/ 32 h 38"/>
                <a:gd name="T4" fmla="*/ 7 w 38"/>
                <a:gd name="T5" fmla="*/ 32 h 38"/>
                <a:gd name="T6" fmla="*/ 7 w 38"/>
                <a:gd name="T7" fmla="*/ 7 h 38"/>
                <a:gd name="T8" fmla="*/ 32 w 38"/>
                <a:gd name="T9" fmla="*/ 7 h 38"/>
              </a:gdLst>
              <a:ahLst/>
              <a:cxnLst>
                <a:cxn ang="0">
                  <a:pos x="T0" y="T1"/>
                </a:cxn>
                <a:cxn ang="0">
                  <a:pos x="T2" y="T3"/>
                </a:cxn>
                <a:cxn ang="0">
                  <a:pos x="T4" y="T5"/>
                </a:cxn>
                <a:cxn ang="0">
                  <a:pos x="T6" y="T7"/>
                </a:cxn>
                <a:cxn ang="0">
                  <a:pos x="T8" y="T9"/>
                </a:cxn>
              </a:cxnLst>
              <a:rect l="0" t="0" r="r" b="b"/>
              <a:pathLst>
                <a:path w="38" h="38">
                  <a:moveTo>
                    <a:pt x="32" y="7"/>
                  </a:moveTo>
                  <a:cubicBezTo>
                    <a:pt x="38" y="14"/>
                    <a:pt x="38" y="25"/>
                    <a:pt x="32" y="32"/>
                  </a:cubicBezTo>
                  <a:cubicBezTo>
                    <a:pt x="25" y="38"/>
                    <a:pt x="14" y="38"/>
                    <a:pt x="7" y="32"/>
                  </a:cubicBezTo>
                  <a:cubicBezTo>
                    <a:pt x="0" y="25"/>
                    <a:pt x="0" y="14"/>
                    <a:pt x="7" y="7"/>
                  </a:cubicBezTo>
                  <a:cubicBezTo>
                    <a:pt x="14" y="0"/>
                    <a:pt x="25" y="0"/>
                    <a:pt x="32" y="7"/>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3" name="Freeform 11"/>
            <p:cNvSpPr/>
            <p:nvPr/>
          </p:nvSpPr>
          <p:spPr bwMode="auto">
            <a:xfrm>
              <a:off x="3172" y="3680"/>
              <a:ext cx="159" cy="165"/>
            </a:xfrm>
            <a:custGeom>
              <a:avLst/>
              <a:gdLst>
                <a:gd name="T0" fmla="*/ 31 w 38"/>
                <a:gd name="T1" fmla="*/ 7 h 39"/>
                <a:gd name="T2" fmla="*/ 31 w 38"/>
                <a:gd name="T3" fmla="*/ 32 h 39"/>
                <a:gd name="T4" fmla="*/ 7 w 38"/>
                <a:gd name="T5" fmla="*/ 32 h 39"/>
                <a:gd name="T6" fmla="*/ 7 w 38"/>
                <a:gd name="T7" fmla="*/ 7 h 39"/>
                <a:gd name="T8" fmla="*/ 31 w 38"/>
                <a:gd name="T9" fmla="*/ 7 h 39"/>
              </a:gdLst>
              <a:ahLst/>
              <a:cxnLst>
                <a:cxn ang="0">
                  <a:pos x="T0" y="T1"/>
                </a:cxn>
                <a:cxn ang="0">
                  <a:pos x="T2" y="T3"/>
                </a:cxn>
                <a:cxn ang="0">
                  <a:pos x="T4" y="T5"/>
                </a:cxn>
                <a:cxn ang="0">
                  <a:pos x="T6" y="T7"/>
                </a:cxn>
                <a:cxn ang="0">
                  <a:pos x="T8" y="T9"/>
                </a:cxn>
              </a:cxnLst>
              <a:rect l="0" t="0" r="r" b="b"/>
              <a:pathLst>
                <a:path w="38" h="39">
                  <a:moveTo>
                    <a:pt x="31" y="7"/>
                  </a:moveTo>
                  <a:cubicBezTo>
                    <a:pt x="38" y="14"/>
                    <a:pt x="38" y="25"/>
                    <a:pt x="31" y="32"/>
                  </a:cubicBezTo>
                  <a:cubicBezTo>
                    <a:pt x="25" y="39"/>
                    <a:pt x="13" y="39"/>
                    <a:pt x="7" y="32"/>
                  </a:cubicBezTo>
                  <a:cubicBezTo>
                    <a:pt x="0" y="25"/>
                    <a:pt x="0" y="14"/>
                    <a:pt x="7" y="7"/>
                  </a:cubicBezTo>
                  <a:cubicBezTo>
                    <a:pt x="13" y="0"/>
                    <a:pt x="25" y="0"/>
                    <a:pt x="31" y="7"/>
                  </a:cubicBezTo>
                  <a:close/>
                </a:path>
              </a:pathLst>
            </a:custGeom>
            <a:solidFill>
              <a:srgbClr val="80CBC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4" name="Freeform 12"/>
            <p:cNvSpPr>
              <a:spLocks noEditPoints="1"/>
            </p:cNvSpPr>
            <p:nvPr/>
          </p:nvSpPr>
          <p:spPr bwMode="auto">
            <a:xfrm>
              <a:off x="3710" y="1725"/>
              <a:ext cx="1556" cy="1556"/>
            </a:xfrm>
            <a:custGeom>
              <a:avLst/>
              <a:gdLst>
                <a:gd name="T0" fmla="*/ 54 w 370"/>
                <a:gd name="T1" fmla="*/ 316 h 370"/>
                <a:gd name="T2" fmla="*/ 146 w 370"/>
                <a:gd name="T3" fmla="*/ 366 h 370"/>
                <a:gd name="T4" fmla="*/ 4 w 370"/>
                <a:gd name="T5" fmla="*/ 224 h 370"/>
                <a:gd name="T6" fmla="*/ 54 w 370"/>
                <a:gd name="T7" fmla="*/ 316 h 370"/>
                <a:gd name="T8" fmla="*/ 0 w 370"/>
                <a:gd name="T9" fmla="*/ 182 h 370"/>
                <a:gd name="T10" fmla="*/ 188 w 370"/>
                <a:gd name="T11" fmla="*/ 370 h 370"/>
                <a:gd name="T12" fmla="*/ 226 w 370"/>
                <a:gd name="T13" fmla="*/ 366 h 370"/>
                <a:gd name="T14" fmla="*/ 4 w 370"/>
                <a:gd name="T15" fmla="*/ 144 h 370"/>
                <a:gd name="T16" fmla="*/ 0 w 370"/>
                <a:gd name="T17" fmla="*/ 182 h 370"/>
                <a:gd name="T18" fmla="*/ 14 w 370"/>
                <a:gd name="T19" fmla="*/ 115 h 370"/>
                <a:gd name="T20" fmla="*/ 255 w 370"/>
                <a:gd name="T21" fmla="*/ 357 h 370"/>
                <a:gd name="T22" fmla="*/ 283 w 370"/>
                <a:gd name="T23" fmla="*/ 342 h 370"/>
                <a:gd name="T24" fmla="*/ 28 w 370"/>
                <a:gd name="T25" fmla="*/ 88 h 370"/>
                <a:gd name="T26" fmla="*/ 14 w 370"/>
                <a:gd name="T27" fmla="*/ 115 h 370"/>
                <a:gd name="T28" fmla="*/ 54 w 370"/>
                <a:gd name="T29" fmla="*/ 55 h 370"/>
                <a:gd name="T30" fmla="*/ 44 w 370"/>
                <a:gd name="T31" fmla="*/ 66 h 370"/>
                <a:gd name="T32" fmla="*/ 305 w 370"/>
                <a:gd name="T33" fmla="*/ 326 h 370"/>
                <a:gd name="T34" fmla="*/ 316 w 370"/>
                <a:gd name="T35" fmla="*/ 316 h 370"/>
                <a:gd name="T36" fmla="*/ 326 w 370"/>
                <a:gd name="T37" fmla="*/ 305 h 370"/>
                <a:gd name="T38" fmla="*/ 65 w 370"/>
                <a:gd name="T39" fmla="*/ 45 h 370"/>
                <a:gd name="T40" fmla="*/ 54 w 370"/>
                <a:gd name="T41" fmla="*/ 55 h 370"/>
                <a:gd name="T42" fmla="*/ 87 w 370"/>
                <a:gd name="T43" fmla="*/ 28 h 370"/>
                <a:gd name="T44" fmla="*/ 342 w 370"/>
                <a:gd name="T45" fmla="*/ 283 h 370"/>
                <a:gd name="T46" fmla="*/ 356 w 370"/>
                <a:gd name="T47" fmla="*/ 255 h 370"/>
                <a:gd name="T48" fmla="*/ 115 w 370"/>
                <a:gd name="T49" fmla="*/ 14 h 370"/>
                <a:gd name="T50" fmla="*/ 87 w 370"/>
                <a:gd name="T51" fmla="*/ 28 h 370"/>
                <a:gd name="T52" fmla="*/ 144 w 370"/>
                <a:gd name="T53" fmla="*/ 5 h 370"/>
                <a:gd name="T54" fmla="*/ 365 w 370"/>
                <a:gd name="T55" fmla="*/ 226 h 370"/>
                <a:gd name="T56" fmla="*/ 370 w 370"/>
                <a:gd name="T57" fmla="*/ 189 h 370"/>
                <a:gd name="T58" fmla="*/ 181 w 370"/>
                <a:gd name="T59" fmla="*/ 0 h 370"/>
                <a:gd name="T60" fmla="*/ 144 w 370"/>
                <a:gd name="T61" fmla="*/ 5 h 370"/>
                <a:gd name="T62" fmla="*/ 223 w 370"/>
                <a:gd name="T63" fmla="*/ 4 h 370"/>
                <a:gd name="T64" fmla="*/ 366 w 370"/>
                <a:gd name="T65" fmla="*/ 147 h 370"/>
                <a:gd name="T66" fmla="*/ 316 w 370"/>
                <a:gd name="T67" fmla="*/ 55 h 370"/>
                <a:gd name="T68" fmla="*/ 223 w 370"/>
                <a:gd name="T69" fmla="*/ 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0" h="370">
                  <a:moveTo>
                    <a:pt x="54" y="316"/>
                  </a:moveTo>
                  <a:cubicBezTo>
                    <a:pt x="80" y="342"/>
                    <a:pt x="112" y="359"/>
                    <a:pt x="146" y="366"/>
                  </a:cubicBezTo>
                  <a:cubicBezTo>
                    <a:pt x="4" y="224"/>
                    <a:pt x="4" y="224"/>
                    <a:pt x="4" y="224"/>
                  </a:cubicBezTo>
                  <a:cubicBezTo>
                    <a:pt x="11" y="258"/>
                    <a:pt x="28" y="290"/>
                    <a:pt x="54" y="316"/>
                  </a:cubicBezTo>
                  <a:close/>
                  <a:moveTo>
                    <a:pt x="0" y="182"/>
                  </a:moveTo>
                  <a:cubicBezTo>
                    <a:pt x="188" y="370"/>
                    <a:pt x="188" y="370"/>
                    <a:pt x="188" y="370"/>
                  </a:cubicBezTo>
                  <a:cubicBezTo>
                    <a:pt x="201" y="370"/>
                    <a:pt x="214" y="368"/>
                    <a:pt x="226" y="366"/>
                  </a:cubicBezTo>
                  <a:cubicBezTo>
                    <a:pt x="4" y="144"/>
                    <a:pt x="4" y="144"/>
                    <a:pt x="4" y="144"/>
                  </a:cubicBezTo>
                  <a:cubicBezTo>
                    <a:pt x="2" y="157"/>
                    <a:pt x="0" y="169"/>
                    <a:pt x="0" y="182"/>
                  </a:cubicBezTo>
                  <a:close/>
                  <a:moveTo>
                    <a:pt x="14" y="115"/>
                  </a:moveTo>
                  <a:cubicBezTo>
                    <a:pt x="255" y="357"/>
                    <a:pt x="255" y="357"/>
                    <a:pt x="255" y="357"/>
                  </a:cubicBezTo>
                  <a:cubicBezTo>
                    <a:pt x="264" y="353"/>
                    <a:pt x="274" y="348"/>
                    <a:pt x="283" y="342"/>
                  </a:cubicBezTo>
                  <a:cubicBezTo>
                    <a:pt x="28" y="88"/>
                    <a:pt x="28" y="88"/>
                    <a:pt x="28" y="88"/>
                  </a:cubicBezTo>
                  <a:cubicBezTo>
                    <a:pt x="22" y="96"/>
                    <a:pt x="18" y="106"/>
                    <a:pt x="14" y="115"/>
                  </a:cubicBezTo>
                  <a:close/>
                  <a:moveTo>
                    <a:pt x="54" y="55"/>
                  </a:moveTo>
                  <a:cubicBezTo>
                    <a:pt x="51" y="58"/>
                    <a:pt x="47" y="62"/>
                    <a:pt x="44" y="66"/>
                  </a:cubicBezTo>
                  <a:cubicBezTo>
                    <a:pt x="305" y="326"/>
                    <a:pt x="305" y="326"/>
                    <a:pt x="305" y="326"/>
                  </a:cubicBezTo>
                  <a:cubicBezTo>
                    <a:pt x="308" y="323"/>
                    <a:pt x="312" y="320"/>
                    <a:pt x="316" y="316"/>
                  </a:cubicBezTo>
                  <a:cubicBezTo>
                    <a:pt x="319" y="313"/>
                    <a:pt x="322" y="309"/>
                    <a:pt x="326" y="305"/>
                  </a:cubicBezTo>
                  <a:cubicBezTo>
                    <a:pt x="65" y="45"/>
                    <a:pt x="65" y="45"/>
                    <a:pt x="65" y="45"/>
                  </a:cubicBezTo>
                  <a:cubicBezTo>
                    <a:pt x="61" y="48"/>
                    <a:pt x="58" y="51"/>
                    <a:pt x="54" y="55"/>
                  </a:cubicBezTo>
                  <a:close/>
                  <a:moveTo>
                    <a:pt x="87" y="28"/>
                  </a:moveTo>
                  <a:cubicBezTo>
                    <a:pt x="342" y="283"/>
                    <a:pt x="342" y="283"/>
                    <a:pt x="342" y="283"/>
                  </a:cubicBezTo>
                  <a:cubicBezTo>
                    <a:pt x="347" y="274"/>
                    <a:pt x="352" y="265"/>
                    <a:pt x="356" y="255"/>
                  </a:cubicBezTo>
                  <a:cubicBezTo>
                    <a:pt x="115" y="14"/>
                    <a:pt x="115" y="14"/>
                    <a:pt x="115" y="14"/>
                  </a:cubicBezTo>
                  <a:cubicBezTo>
                    <a:pt x="105" y="18"/>
                    <a:pt x="96" y="23"/>
                    <a:pt x="87" y="28"/>
                  </a:cubicBezTo>
                  <a:close/>
                  <a:moveTo>
                    <a:pt x="144" y="5"/>
                  </a:moveTo>
                  <a:cubicBezTo>
                    <a:pt x="365" y="226"/>
                    <a:pt x="365" y="226"/>
                    <a:pt x="365" y="226"/>
                  </a:cubicBezTo>
                  <a:cubicBezTo>
                    <a:pt x="368" y="214"/>
                    <a:pt x="369" y="201"/>
                    <a:pt x="370" y="189"/>
                  </a:cubicBezTo>
                  <a:cubicBezTo>
                    <a:pt x="181" y="0"/>
                    <a:pt x="181" y="0"/>
                    <a:pt x="181" y="0"/>
                  </a:cubicBezTo>
                  <a:cubicBezTo>
                    <a:pt x="169" y="1"/>
                    <a:pt x="156" y="2"/>
                    <a:pt x="144" y="5"/>
                  </a:cubicBezTo>
                  <a:close/>
                  <a:moveTo>
                    <a:pt x="223" y="4"/>
                  </a:moveTo>
                  <a:cubicBezTo>
                    <a:pt x="366" y="147"/>
                    <a:pt x="366" y="147"/>
                    <a:pt x="366" y="147"/>
                  </a:cubicBezTo>
                  <a:cubicBezTo>
                    <a:pt x="359" y="113"/>
                    <a:pt x="342" y="81"/>
                    <a:pt x="316" y="55"/>
                  </a:cubicBezTo>
                  <a:cubicBezTo>
                    <a:pt x="289" y="28"/>
                    <a:pt x="257" y="12"/>
                    <a:pt x="223" y="4"/>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 name="Oval 13"/>
            <p:cNvSpPr>
              <a:spLocks noChangeArrowheads="1"/>
            </p:cNvSpPr>
            <p:nvPr/>
          </p:nvSpPr>
          <p:spPr bwMode="auto">
            <a:xfrm>
              <a:off x="1893" y="1506"/>
              <a:ext cx="1228" cy="1232"/>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 name="Freeform 14"/>
            <p:cNvSpPr/>
            <p:nvPr/>
          </p:nvSpPr>
          <p:spPr bwMode="auto">
            <a:xfrm>
              <a:off x="2204" y="639"/>
              <a:ext cx="2124" cy="2503"/>
            </a:xfrm>
            <a:custGeom>
              <a:avLst/>
              <a:gdLst>
                <a:gd name="T0" fmla="*/ 466 w 505"/>
                <a:gd name="T1" fmla="*/ 8 h 595"/>
                <a:gd name="T2" fmla="*/ 71 w 505"/>
                <a:gd name="T3" fmla="*/ 403 h 595"/>
                <a:gd name="T4" fmla="*/ 71 w 505"/>
                <a:gd name="T5" fmla="*/ 434 h 595"/>
                <a:gd name="T6" fmla="*/ 83 w 505"/>
                <a:gd name="T7" fmla="*/ 440 h 595"/>
                <a:gd name="T8" fmla="*/ 17 w 505"/>
                <a:gd name="T9" fmla="*/ 506 h 595"/>
                <a:gd name="T10" fmla="*/ 17 w 505"/>
                <a:gd name="T11" fmla="*/ 537 h 595"/>
                <a:gd name="T12" fmla="*/ 17 w 505"/>
                <a:gd name="T13" fmla="*/ 537 h 595"/>
                <a:gd name="T14" fmla="*/ 23 w 505"/>
                <a:gd name="T15" fmla="*/ 542 h 595"/>
                <a:gd name="T16" fmla="*/ 8 w 505"/>
                <a:gd name="T17" fmla="*/ 556 h 595"/>
                <a:gd name="T18" fmla="*/ 8 w 505"/>
                <a:gd name="T19" fmla="*/ 587 h 595"/>
                <a:gd name="T20" fmla="*/ 39 w 505"/>
                <a:gd name="T21" fmla="*/ 587 h 595"/>
                <a:gd name="T22" fmla="*/ 423 w 505"/>
                <a:gd name="T23" fmla="*/ 203 h 595"/>
                <a:gd name="T24" fmla="*/ 423 w 505"/>
                <a:gd name="T25" fmla="*/ 172 h 595"/>
                <a:gd name="T26" fmla="*/ 393 w 505"/>
                <a:gd name="T27" fmla="*/ 172 h 595"/>
                <a:gd name="T28" fmla="*/ 341 w 505"/>
                <a:gd name="T29" fmla="*/ 223 h 595"/>
                <a:gd name="T30" fmla="*/ 337 w 505"/>
                <a:gd name="T31" fmla="*/ 217 h 595"/>
                <a:gd name="T32" fmla="*/ 337 w 505"/>
                <a:gd name="T33" fmla="*/ 217 h 595"/>
                <a:gd name="T34" fmla="*/ 324 w 505"/>
                <a:gd name="T35" fmla="*/ 211 h 595"/>
                <a:gd name="T36" fmla="*/ 496 w 505"/>
                <a:gd name="T37" fmla="*/ 39 h 595"/>
                <a:gd name="T38" fmla="*/ 496 w 505"/>
                <a:gd name="T39" fmla="*/ 8 h 595"/>
                <a:gd name="T40" fmla="*/ 466 w 505"/>
                <a:gd name="T41" fmla="*/ 8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5" h="595">
                  <a:moveTo>
                    <a:pt x="466" y="8"/>
                  </a:moveTo>
                  <a:cubicBezTo>
                    <a:pt x="71" y="403"/>
                    <a:pt x="71" y="403"/>
                    <a:pt x="71" y="403"/>
                  </a:cubicBezTo>
                  <a:cubicBezTo>
                    <a:pt x="62" y="411"/>
                    <a:pt x="62" y="425"/>
                    <a:pt x="71" y="434"/>
                  </a:cubicBezTo>
                  <a:cubicBezTo>
                    <a:pt x="74" y="437"/>
                    <a:pt x="79" y="439"/>
                    <a:pt x="83" y="440"/>
                  </a:cubicBezTo>
                  <a:cubicBezTo>
                    <a:pt x="17" y="506"/>
                    <a:pt x="17" y="506"/>
                    <a:pt x="17" y="506"/>
                  </a:cubicBezTo>
                  <a:cubicBezTo>
                    <a:pt x="8" y="515"/>
                    <a:pt x="8" y="529"/>
                    <a:pt x="17" y="537"/>
                  </a:cubicBezTo>
                  <a:cubicBezTo>
                    <a:pt x="17" y="537"/>
                    <a:pt x="17" y="537"/>
                    <a:pt x="17" y="537"/>
                  </a:cubicBezTo>
                  <a:cubicBezTo>
                    <a:pt x="19" y="539"/>
                    <a:pt x="21" y="540"/>
                    <a:pt x="23" y="542"/>
                  </a:cubicBezTo>
                  <a:cubicBezTo>
                    <a:pt x="8" y="556"/>
                    <a:pt x="8" y="556"/>
                    <a:pt x="8" y="556"/>
                  </a:cubicBezTo>
                  <a:cubicBezTo>
                    <a:pt x="0" y="565"/>
                    <a:pt x="0" y="579"/>
                    <a:pt x="8" y="587"/>
                  </a:cubicBezTo>
                  <a:cubicBezTo>
                    <a:pt x="17" y="595"/>
                    <a:pt x="30" y="595"/>
                    <a:pt x="39" y="587"/>
                  </a:cubicBezTo>
                  <a:cubicBezTo>
                    <a:pt x="423" y="203"/>
                    <a:pt x="423" y="203"/>
                    <a:pt x="423" y="203"/>
                  </a:cubicBezTo>
                  <a:cubicBezTo>
                    <a:pt x="432" y="194"/>
                    <a:pt x="432" y="181"/>
                    <a:pt x="423" y="172"/>
                  </a:cubicBezTo>
                  <a:cubicBezTo>
                    <a:pt x="415" y="164"/>
                    <a:pt x="401" y="164"/>
                    <a:pt x="393" y="172"/>
                  </a:cubicBezTo>
                  <a:cubicBezTo>
                    <a:pt x="341" y="223"/>
                    <a:pt x="341" y="223"/>
                    <a:pt x="341" y="223"/>
                  </a:cubicBezTo>
                  <a:cubicBezTo>
                    <a:pt x="340" y="221"/>
                    <a:pt x="339" y="219"/>
                    <a:pt x="337" y="217"/>
                  </a:cubicBezTo>
                  <a:cubicBezTo>
                    <a:pt x="337" y="217"/>
                    <a:pt x="337" y="217"/>
                    <a:pt x="337" y="217"/>
                  </a:cubicBezTo>
                  <a:cubicBezTo>
                    <a:pt x="333" y="213"/>
                    <a:pt x="329" y="211"/>
                    <a:pt x="324" y="211"/>
                  </a:cubicBezTo>
                  <a:cubicBezTo>
                    <a:pt x="496" y="39"/>
                    <a:pt x="496" y="39"/>
                    <a:pt x="496" y="39"/>
                  </a:cubicBezTo>
                  <a:cubicBezTo>
                    <a:pt x="505" y="30"/>
                    <a:pt x="505" y="17"/>
                    <a:pt x="496" y="8"/>
                  </a:cubicBezTo>
                  <a:cubicBezTo>
                    <a:pt x="488" y="0"/>
                    <a:pt x="474" y="0"/>
                    <a:pt x="466" y="8"/>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7" name="Freeform 15"/>
            <p:cNvSpPr/>
            <p:nvPr/>
          </p:nvSpPr>
          <p:spPr bwMode="auto">
            <a:xfrm>
              <a:off x="2557" y="921"/>
              <a:ext cx="2330" cy="2776"/>
            </a:xfrm>
            <a:custGeom>
              <a:avLst/>
              <a:gdLst>
                <a:gd name="T0" fmla="*/ 509 w 554"/>
                <a:gd name="T1" fmla="*/ 10 h 660"/>
                <a:gd name="T2" fmla="*/ 75 w 554"/>
                <a:gd name="T3" fmla="*/ 444 h 660"/>
                <a:gd name="T4" fmla="*/ 76 w 554"/>
                <a:gd name="T5" fmla="*/ 478 h 660"/>
                <a:gd name="T6" fmla="*/ 91 w 554"/>
                <a:gd name="T7" fmla="*/ 486 h 660"/>
                <a:gd name="T8" fmla="*/ 17 w 554"/>
                <a:gd name="T9" fmla="*/ 559 h 660"/>
                <a:gd name="T10" fmla="*/ 18 w 554"/>
                <a:gd name="T11" fmla="*/ 594 h 660"/>
                <a:gd name="T12" fmla="*/ 18 w 554"/>
                <a:gd name="T13" fmla="*/ 594 h 660"/>
                <a:gd name="T14" fmla="*/ 26 w 554"/>
                <a:gd name="T15" fmla="*/ 599 h 660"/>
                <a:gd name="T16" fmla="*/ 9 w 554"/>
                <a:gd name="T17" fmla="*/ 615 h 660"/>
                <a:gd name="T18" fmla="*/ 10 w 554"/>
                <a:gd name="T19" fmla="*/ 650 h 660"/>
                <a:gd name="T20" fmla="*/ 45 w 554"/>
                <a:gd name="T21" fmla="*/ 651 h 660"/>
                <a:gd name="T22" fmla="*/ 468 w 554"/>
                <a:gd name="T23" fmla="*/ 228 h 660"/>
                <a:gd name="T24" fmla="*/ 467 w 554"/>
                <a:gd name="T25" fmla="*/ 194 h 660"/>
                <a:gd name="T26" fmla="*/ 432 w 554"/>
                <a:gd name="T27" fmla="*/ 193 h 660"/>
                <a:gd name="T28" fmla="*/ 376 w 554"/>
                <a:gd name="T29" fmla="*/ 249 h 660"/>
                <a:gd name="T30" fmla="*/ 370 w 554"/>
                <a:gd name="T31" fmla="*/ 242 h 660"/>
                <a:gd name="T32" fmla="*/ 370 w 554"/>
                <a:gd name="T33" fmla="*/ 242 h 660"/>
                <a:gd name="T34" fmla="*/ 356 w 554"/>
                <a:gd name="T35" fmla="*/ 234 h 660"/>
                <a:gd name="T36" fmla="*/ 545 w 554"/>
                <a:gd name="T37" fmla="*/ 45 h 660"/>
                <a:gd name="T38" fmla="*/ 544 w 554"/>
                <a:gd name="T39" fmla="*/ 11 h 660"/>
                <a:gd name="T40" fmla="*/ 509 w 554"/>
                <a:gd name="T41" fmla="*/ 10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54" h="660">
                  <a:moveTo>
                    <a:pt x="509" y="10"/>
                  </a:moveTo>
                  <a:cubicBezTo>
                    <a:pt x="75" y="444"/>
                    <a:pt x="75" y="444"/>
                    <a:pt x="75" y="444"/>
                  </a:cubicBezTo>
                  <a:cubicBezTo>
                    <a:pt x="66" y="453"/>
                    <a:pt x="67" y="469"/>
                    <a:pt x="76" y="478"/>
                  </a:cubicBezTo>
                  <a:cubicBezTo>
                    <a:pt x="80" y="482"/>
                    <a:pt x="86" y="485"/>
                    <a:pt x="91" y="486"/>
                  </a:cubicBezTo>
                  <a:cubicBezTo>
                    <a:pt x="17" y="559"/>
                    <a:pt x="17" y="559"/>
                    <a:pt x="17" y="559"/>
                  </a:cubicBezTo>
                  <a:cubicBezTo>
                    <a:pt x="8" y="568"/>
                    <a:pt x="8" y="584"/>
                    <a:pt x="18" y="594"/>
                  </a:cubicBezTo>
                  <a:cubicBezTo>
                    <a:pt x="18" y="594"/>
                    <a:pt x="18" y="594"/>
                    <a:pt x="18" y="594"/>
                  </a:cubicBezTo>
                  <a:cubicBezTo>
                    <a:pt x="21" y="596"/>
                    <a:pt x="23" y="598"/>
                    <a:pt x="26" y="599"/>
                  </a:cubicBezTo>
                  <a:cubicBezTo>
                    <a:pt x="9" y="615"/>
                    <a:pt x="9" y="615"/>
                    <a:pt x="9" y="615"/>
                  </a:cubicBezTo>
                  <a:cubicBezTo>
                    <a:pt x="0" y="625"/>
                    <a:pt x="1" y="640"/>
                    <a:pt x="10" y="650"/>
                  </a:cubicBezTo>
                  <a:cubicBezTo>
                    <a:pt x="20" y="660"/>
                    <a:pt x="36" y="660"/>
                    <a:pt x="45" y="651"/>
                  </a:cubicBezTo>
                  <a:cubicBezTo>
                    <a:pt x="468" y="228"/>
                    <a:pt x="468" y="228"/>
                    <a:pt x="468" y="228"/>
                  </a:cubicBezTo>
                  <a:cubicBezTo>
                    <a:pt x="477" y="219"/>
                    <a:pt x="477" y="204"/>
                    <a:pt x="467" y="194"/>
                  </a:cubicBezTo>
                  <a:cubicBezTo>
                    <a:pt x="457" y="184"/>
                    <a:pt x="441" y="183"/>
                    <a:pt x="432" y="193"/>
                  </a:cubicBezTo>
                  <a:cubicBezTo>
                    <a:pt x="376" y="249"/>
                    <a:pt x="376" y="249"/>
                    <a:pt x="376" y="249"/>
                  </a:cubicBezTo>
                  <a:cubicBezTo>
                    <a:pt x="374" y="246"/>
                    <a:pt x="373" y="244"/>
                    <a:pt x="370" y="242"/>
                  </a:cubicBezTo>
                  <a:cubicBezTo>
                    <a:pt x="370" y="242"/>
                    <a:pt x="370" y="242"/>
                    <a:pt x="370" y="242"/>
                  </a:cubicBezTo>
                  <a:cubicBezTo>
                    <a:pt x="366" y="238"/>
                    <a:pt x="361" y="235"/>
                    <a:pt x="356" y="234"/>
                  </a:cubicBezTo>
                  <a:cubicBezTo>
                    <a:pt x="545" y="45"/>
                    <a:pt x="545" y="45"/>
                    <a:pt x="545" y="45"/>
                  </a:cubicBezTo>
                  <a:cubicBezTo>
                    <a:pt x="554" y="36"/>
                    <a:pt x="554" y="20"/>
                    <a:pt x="544" y="11"/>
                  </a:cubicBezTo>
                  <a:cubicBezTo>
                    <a:pt x="534" y="1"/>
                    <a:pt x="519" y="0"/>
                    <a:pt x="509" y="1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8" name="Freeform 16"/>
            <p:cNvSpPr/>
            <p:nvPr/>
          </p:nvSpPr>
          <p:spPr bwMode="auto">
            <a:xfrm>
              <a:off x="2234" y="635"/>
              <a:ext cx="2473" cy="2919"/>
            </a:xfrm>
            <a:custGeom>
              <a:avLst/>
              <a:gdLst>
                <a:gd name="T0" fmla="*/ 46 w 588"/>
                <a:gd name="T1" fmla="*/ 684 h 694"/>
                <a:gd name="T2" fmla="*/ 505 w 588"/>
                <a:gd name="T3" fmla="*/ 225 h 694"/>
                <a:gd name="T4" fmla="*/ 505 w 588"/>
                <a:gd name="T5" fmla="*/ 189 h 694"/>
                <a:gd name="T6" fmla="*/ 491 w 588"/>
                <a:gd name="T7" fmla="*/ 182 h 694"/>
                <a:gd name="T8" fmla="*/ 569 w 588"/>
                <a:gd name="T9" fmla="*/ 104 h 694"/>
                <a:gd name="T10" fmla="*/ 569 w 588"/>
                <a:gd name="T11" fmla="*/ 68 h 694"/>
                <a:gd name="T12" fmla="*/ 569 w 588"/>
                <a:gd name="T13" fmla="*/ 68 h 694"/>
                <a:gd name="T14" fmla="*/ 561 w 588"/>
                <a:gd name="T15" fmla="*/ 63 h 694"/>
                <a:gd name="T16" fmla="*/ 578 w 588"/>
                <a:gd name="T17" fmla="*/ 46 h 694"/>
                <a:gd name="T18" fmla="*/ 578 w 588"/>
                <a:gd name="T19" fmla="*/ 10 h 694"/>
                <a:gd name="T20" fmla="*/ 543 w 588"/>
                <a:gd name="T21" fmla="*/ 10 h 694"/>
                <a:gd name="T22" fmla="*/ 95 w 588"/>
                <a:gd name="T23" fmla="*/ 458 h 694"/>
                <a:gd name="T24" fmla="*/ 95 w 588"/>
                <a:gd name="T25" fmla="*/ 494 h 694"/>
                <a:gd name="T26" fmla="*/ 131 w 588"/>
                <a:gd name="T27" fmla="*/ 494 h 694"/>
                <a:gd name="T28" fmla="*/ 190 w 588"/>
                <a:gd name="T29" fmla="*/ 434 h 694"/>
                <a:gd name="T30" fmla="*/ 196 w 588"/>
                <a:gd name="T31" fmla="*/ 441 h 694"/>
                <a:gd name="T32" fmla="*/ 196 w 588"/>
                <a:gd name="T33" fmla="*/ 441 h 694"/>
                <a:gd name="T34" fmla="*/ 210 w 588"/>
                <a:gd name="T35" fmla="*/ 449 h 694"/>
                <a:gd name="T36" fmla="*/ 10 w 588"/>
                <a:gd name="T37" fmla="*/ 649 h 694"/>
                <a:gd name="T38" fmla="*/ 10 w 588"/>
                <a:gd name="T39" fmla="*/ 684 h 694"/>
                <a:gd name="T40" fmla="*/ 46 w 588"/>
                <a:gd name="T41" fmla="*/ 684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8" h="694">
                  <a:moveTo>
                    <a:pt x="46" y="684"/>
                  </a:moveTo>
                  <a:cubicBezTo>
                    <a:pt x="505" y="225"/>
                    <a:pt x="505" y="225"/>
                    <a:pt x="505" y="225"/>
                  </a:cubicBezTo>
                  <a:cubicBezTo>
                    <a:pt x="515" y="215"/>
                    <a:pt x="515" y="199"/>
                    <a:pt x="505" y="189"/>
                  </a:cubicBezTo>
                  <a:cubicBezTo>
                    <a:pt x="501" y="185"/>
                    <a:pt x="496" y="183"/>
                    <a:pt x="491" y="182"/>
                  </a:cubicBezTo>
                  <a:cubicBezTo>
                    <a:pt x="569" y="104"/>
                    <a:pt x="569" y="104"/>
                    <a:pt x="569" y="104"/>
                  </a:cubicBezTo>
                  <a:cubicBezTo>
                    <a:pt x="578" y="94"/>
                    <a:pt x="578" y="78"/>
                    <a:pt x="569" y="68"/>
                  </a:cubicBezTo>
                  <a:cubicBezTo>
                    <a:pt x="569" y="68"/>
                    <a:pt x="569" y="68"/>
                    <a:pt x="569" y="68"/>
                  </a:cubicBezTo>
                  <a:cubicBezTo>
                    <a:pt x="566" y="66"/>
                    <a:pt x="564" y="64"/>
                    <a:pt x="561" y="63"/>
                  </a:cubicBezTo>
                  <a:cubicBezTo>
                    <a:pt x="578" y="46"/>
                    <a:pt x="578" y="46"/>
                    <a:pt x="578" y="46"/>
                  </a:cubicBezTo>
                  <a:cubicBezTo>
                    <a:pt x="588" y="36"/>
                    <a:pt x="588" y="20"/>
                    <a:pt x="578" y="10"/>
                  </a:cubicBezTo>
                  <a:cubicBezTo>
                    <a:pt x="568" y="0"/>
                    <a:pt x="552" y="0"/>
                    <a:pt x="543" y="10"/>
                  </a:cubicBezTo>
                  <a:cubicBezTo>
                    <a:pt x="95" y="458"/>
                    <a:pt x="95" y="458"/>
                    <a:pt x="95" y="458"/>
                  </a:cubicBezTo>
                  <a:cubicBezTo>
                    <a:pt x="85" y="468"/>
                    <a:pt x="85" y="484"/>
                    <a:pt x="95" y="494"/>
                  </a:cubicBezTo>
                  <a:cubicBezTo>
                    <a:pt x="105" y="503"/>
                    <a:pt x="121" y="503"/>
                    <a:pt x="131" y="494"/>
                  </a:cubicBezTo>
                  <a:cubicBezTo>
                    <a:pt x="190" y="434"/>
                    <a:pt x="190" y="434"/>
                    <a:pt x="190" y="434"/>
                  </a:cubicBezTo>
                  <a:cubicBezTo>
                    <a:pt x="192" y="437"/>
                    <a:pt x="193" y="439"/>
                    <a:pt x="196" y="441"/>
                  </a:cubicBezTo>
                  <a:cubicBezTo>
                    <a:pt x="196" y="441"/>
                    <a:pt x="196" y="441"/>
                    <a:pt x="196" y="441"/>
                  </a:cubicBezTo>
                  <a:cubicBezTo>
                    <a:pt x="200" y="445"/>
                    <a:pt x="205" y="448"/>
                    <a:pt x="210" y="449"/>
                  </a:cubicBezTo>
                  <a:cubicBezTo>
                    <a:pt x="10" y="649"/>
                    <a:pt x="10" y="649"/>
                    <a:pt x="10" y="649"/>
                  </a:cubicBezTo>
                  <a:cubicBezTo>
                    <a:pt x="0" y="659"/>
                    <a:pt x="0" y="675"/>
                    <a:pt x="10" y="684"/>
                  </a:cubicBezTo>
                  <a:cubicBezTo>
                    <a:pt x="20" y="694"/>
                    <a:pt x="36" y="694"/>
                    <a:pt x="46" y="684"/>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2" name="Group 1"/>
          <p:cNvGrpSpPr/>
          <p:nvPr/>
        </p:nvGrpSpPr>
        <p:grpSpPr>
          <a:xfrm rot="15300000">
            <a:off x="4158019" y="1503607"/>
            <a:ext cx="4031673" cy="4030203"/>
            <a:chOff x="374445" y="1606131"/>
            <a:chExt cx="4031673" cy="4030203"/>
          </a:xfrm>
        </p:grpSpPr>
        <p:sp>
          <p:nvSpPr>
            <p:cNvPr id="4" name="Freeform 3"/>
            <p:cNvSpPr/>
            <p:nvPr/>
          </p:nvSpPr>
          <p:spPr>
            <a:xfrm rot="5400000">
              <a:off x="2422119" y="1588842"/>
              <a:ext cx="1964135" cy="1998714"/>
            </a:xfrm>
            <a:custGeom>
              <a:avLst/>
              <a:gdLst>
                <a:gd name="connsiteX0" fmla="*/ 0 w 1964135"/>
                <a:gd name="connsiteY0" fmla="*/ 1998714 h 1998714"/>
                <a:gd name="connsiteX1" fmla="*/ 9673 w 1964135"/>
                <a:gd name="connsiteY1" fmla="*/ 1807155 h 1998714"/>
                <a:gd name="connsiteX2" fmla="*/ 1808994 w 1964135"/>
                <a:gd name="connsiteY2" fmla="*/ 7834 h 1998714"/>
                <a:gd name="connsiteX3" fmla="*/ 1964135 w 1964135"/>
                <a:gd name="connsiteY3" fmla="*/ 0 h 1998714"/>
                <a:gd name="connsiteX4" fmla="*/ 1964135 w 1964135"/>
                <a:gd name="connsiteY4" fmla="*/ 238957 h 1998714"/>
                <a:gd name="connsiteX5" fmla="*/ 1833425 w 1964135"/>
                <a:gd name="connsiteY5" fmla="*/ 245557 h 1998714"/>
                <a:gd name="connsiteX6" fmla="*/ 247396 w 1964135"/>
                <a:gd name="connsiteY6" fmla="*/ 1831586 h 1998714"/>
                <a:gd name="connsiteX7" fmla="*/ 238957 w 1964135"/>
                <a:gd name="connsiteY7" fmla="*/ 1998714 h 1998714"/>
                <a:gd name="connsiteX8" fmla="*/ 0 w 1964135"/>
                <a:gd name="connsiteY8" fmla="*/ 1998714 h 1998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4135" h="1998714">
                  <a:moveTo>
                    <a:pt x="0" y="1998714"/>
                  </a:moveTo>
                  <a:lnTo>
                    <a:pt x="9673" y="1807155"/>
                  </a:lnTo>
                  <a:cubicBezTo>
                    <a:pt x="106022" y="858424"/>
                    <a:pt x="860263" y="104182"/>
                    <a:pt x="1808994" y="7834"/>
                  </a:cubicBezTo>
                  <a:lnTo>
                    <a:pt x="1964135" y="0"/>
                  </a:lnTo>
                  <a:lnTo>
                    <a:pt x="1964135" y="238957"/>
                  </a:lnTo>
                  <a:lnTo>
                    <a:pt x="1833425" y="245557"/>
                  </a:lnTo>
                  <a:cubicBezTo>
                    <a:pt x="997157" y="330485"/>
                    <a:pt x="332324" y="995318"/>
                    <a:pt x="247396" y="1831586"/>
                  </a:cubicBezTo>
                  <a:lnTo>
                    <a:pt x="238957" y="1998714"/>
                  </a:lnTo>
                  <a:lnTo>
                    <a:pt x="0" y="1998714"/>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Freeform 5"/>
            <p:cNvSpPr/>
            <p:nvPr/>
          </p:nvSpPr>
          <p:spPr>
            <a:xfrm rot="5400000">
              <a:off x="386417" y="1597573"/>
              <a:ext cx="1963294" cy="1982091"/>
            </a:xfrm>
            <a:custGeom>
              <a:avLst/>
              <a:gdLst>
                <a:gd name="connsiteX0" fmla="*/ 0 w 1963294"/>
                <a:gd name="connsiteY0" fmla="*/ 0 h 1982091"/>
                <a:gd name="connsiteX1" fmla="*/ 238956 w 1963294"/>
                <a:gd name="connsiteY1" fmla="*/ 0 h 1982091"/>
                <a:gd name="connsiteX2" fmla="*/ 246556 w 1963294"/>
                <a:gd name="connsiteY2" fmla="*/ 150505 h 1982091"/>
                <a:gd name="connsiteX3" fmla="*/ 1832585 w 1963294"/>
                <a:gd name="connsiteY3" fmla="*/ 1736534 h 1982091"/>
                <a:gd name="connsiteX4" fmla="*/ 1963294 w 1963294"/>
                <a:gd name="connsiteY4" fmla="*/ 1743134 h 1982091"/>
                <a:gd name="connsiteX5" fmla="*/ 1963294 w 1963294"/>
                <a:gd name="connsiteY5" fmla="*/ 1982091 h 1982091"/>
                <a:gd name="connsiteX6" fmla="*/ 1808154 w 1963294"/>
                <a:gd name="connsiteY6" fmla="*/ 1974257 h 1982091"/>
                <a:gd name="connsiteX7" fmla="*/ 8833 w 1963294"/>
                <a:gd name="connsiteY7" fmla="*/ 174936 h 1982091"/>
                <a:gd name="connsiteX8" fmla="*/ 0 w 1963294"/>
                <a:gd name="connsiteY8" fmla="*/ 0 h 1982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3294" h="1982091">
                  <a:moveTo>
                    <a:pt x="0" y="0"/>
                  </a:moveTo>
                  <a:lnTo>
                    <a:pt x="238956" y="0"/>
                  </a:lnTo>
                  <a:lnTo>
                    <a:pt x="246556" y="150505"/>
                  </a:lnTo>
                  <a:cubicBezTo>
                    <a:pt x="331484" y="986773"/>
                    <a:pt x="996317" y="1651606"/>
                    <a:pt x="1832585" y="1736534"/>
                  </a:cubicBezTo>
                  <a:lnTo>
                    <a:pt x="1963294" y="1743134"/>
                  </a:lnTo>
                  <a:lnTo>
                    <a:pt x="1963294" y="1982091"/>
                  </a:lnTo>
                  <a:lnTo>
                    <a:pt x="1808154" y="1974257"/>
                  </a:lnTo>
                  <a:cubicBezTo>
                    <a:pt x="859423" y="1877908"/>
                    <a:pt x="105182" y="1123667"/>
                    <a:pt x="8833" y="174936"/>
                  </a:cubicBezTo>
                  <a:lnTo>
                    <a:pt x="0" y="0"/>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p:cNvSpPr/>
            <p:nvPr/>
          </p:nvSpPr>
          <p:spPr>
            <a:xfrm rot="5400000">
              <a:off x="357022" y="3633408"/>
              <a:ext cx="2019511" cy="1984665"/>
            </a:xfrm>
            <a:custGeom>
              <a:avLst/>
              <a:gdLst>
                <a:gd name="connsiteX0" fmla="*/ 0 w 2019511"/>
                <a:gd name="connsiteY0" fmla="*/ 1984400 h 1984665"/>
                <a:gd name="connsiteX1" fmla="*/ 0 w 2019511"/>
                <a:gd name="connsiteY1" fmla="*/ 1745443 h 1984665"/>
                <a:gd name="connsiteX2" fmla="*/ 5248 w 2019511"/>
                <a:gd name="connsiteY2" fmla="*/ 1745708 h 1984665"/>
                <a:gd name="connsiteX3" fmla="*/ 1772954 w 2019511"/>
                <a:gd name="connsiteY3" fmla="*/ 150505 h 1984665"/>
                <a:gd name="connsiteX4" fmla="*/ 1780554 w 2019511"/>
                <a:gd name="connsiteY4" fmla="*/ 0 h 1984665"/>
                <a:gd name="connsiteX5" fmla="*/ 2019511 w 2019511"/>
                <a:gd name="connsiteY5" fmla="*/ 0 h 1984665"/>
                <a:gd name="connsiteX6" fmla="*/ 2010677 w 2019511"/>
                <a:gd name="connsiteY6" fmla="*/ 174936 h 1984665"/>
                <a:gd name="connsiteX7" fmla="*/ 5248 w 2019511"/>
                <a:gd name="connsiteY7" fmla="*/ 1984665 h 1984665"/>
                <a:gd name="connsiteX8" fmla="*/ 0 w 2019511"/>
                <a:gd name="connsiteY8" fmla="*/ 1984400 h 1984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9511" h="1984665">
                  <a:moveTo>
                    <a:pt x="0" y="1984400"/>
                  </a:moveTo>
                  <a:lnTo>
                    <a:pt x="0" y="1745443"/>
                  </a:lnTo>
                  <a:lnTo>
                    <a:pt x="5248" y="1745708"/>
                  </a:lnTo>
                  <a:cubicBezTo>
                    <a:pt x="925258" y="1745708"/>
                    <a:pt x="1681960" y="1046506"/>
                    <a:pt x="1772954" y="150505"/>
                  </a:cubicBezTo>
                  <a:lnTo>
                    <a:pt x="1780554" y="0"/>
                  </a:lnTo>
                  <a:lnTo>
                    <a:pt x="2019511" y="0"/>
                  </a:lnTo>
                  <a:lnTo>
                    <a:pt x="2010677" y="174936"/>
                  </a:lnTo>
                  <a:cubicBezTo>
                    <a:pt x="1907446" y="1191434"/>
                    <a:pt x="1048982" y="1984665"/>
                    <a:pt x="5248" y="1984665"/>
                  </a:cubicBezTo>
                  <a:lnTo>
                    <a:pt x="0" y="1984400"/>
                  </a:ln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p:cNvSpPr/>
            <p:nvPr/>
          </p:nvSpPr>
          <p:spPr>
            <a:xfrm rot="5400000">
              <a:off x="2395299" y="3625516"/>
              <a:ext cx="2020349" cy="2001288"/>
            </a:xfrm>
            <a:custGeom>
              <a:avLst/>
              <a:gdLst>
                <a:gd name="connsiteX0" fmla="*/ 0 w 2020349"/>
                <a:gd name="connsiteY0" fmla="*/ 239222 h 2001288"/>
                <a:gd name="connsiteX1" fmla="*/ 0 w 2020349"/>
                <a:gd name="connsiteY1" fmla="*/ 265 h 2001288"/>
                <a:gd name="connsiteX2" fmla="*/ 5248 w 2020349"/>
                <a:gd name="connsiteY2" fmla="*/ 0 h 2001288"/>
                <a:gd name="connsiteX3" fmla="*/ 2010676 w 2020349"/>
                <a:gd name="connsiteY3" fmla="*/ 1809729 h 2001288"/>
                <a:gd name="connsiteX4" fmla="*/ 2020349 w 2020349"/>
                <a:gd name="connsiteY4" fmla="*/ 2001288 h 2001288"/>
                <a:gd name="connsiteX5" fmla="*/ 1781392 w 2020349"/>
                <a:gd name="connsiteY5" fmla="*/ 2001288 h 2001288"/>
                <a:gd name="connsiteX6" fmla="*/ 1772953 w 2020349"/>
                <a:gd name="connsiteY6" fmla="*/ 1834160 h 2001288"/>
                <a:gd name="connsiteX7" fmla="*/ 5248 w 2020349"/>
                <a:gd name="connsiteY7" fmla="*/ 238957 h 2001288"/>
                <a:gd name="connsiteX8" fmla="*/ 0 w 2020349"/>
                <a:gd name="connsiteY8" fmla="*/ 239222 h 2001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20349" h="2001288">
                  <a:moveTo>
                    <a:pt x="0" y="239222"/>
                  </a:moveTo>
                  <a:lnTo>
                    <a:pt x="0" y="265"/>
                  </a:lnTo>
                  <a:lnTo>
                    <a:pt x="5248" y="0"/>
                  </a:lnTo>
                  <a:cubicBezTo>
                    <a:pt x="1048981" y="0"/>
                    <a:pt x="1907445" y="793231"/>
                    <a:pt x="2010676" y="1809729"/>
                  </a:cubicBezTo>
                  <a:lnTo>
                    <a:pt x="2020349" y="2001288"/>
                  </a:lnTo>
                  <a:lnTo>
                    <a:pt x="1781392" y="2001288"/>
                  </a:lnTo>
                  <a:lnTo>
                    <a:pt x="1772953" y="1834160"/>
                  </a:lnTo>
                  <a:cubicBezTo>
                    <a:pt x="1681959" y="938159"/>
                    <a:pt x="925257" y="238957"/>
                    <a:pt x="5248" y="238957"/>
                  </a:cubicBezTo>
                  <a:lnTo>
                    <a:pt x="0" y="239222"/>
                  </a:ln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Oval 27"/>
            <p:cNvSpPr/>
            <p:nvPr/>
          </p:nvSpPr>
          <p:spPr>
            <a:xfrm>
              <a:off x="565666" y="1776821"/>
              <a:ext cx="3678326" cy="3678326"/>
            </a:xfrm>
            <a:prstGeom prst="ellipse">
              <a:avLst/>
            </a:prstGeom>
            <a:solidFill>
              <a:schemeClr val="bg2"/>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TextBox 28"/>
          <p:cNvSpPr txBox="1"/>
          <p:nvPr/>
        </p:nvSpPr>
        <p:spPr>
          <a:xfrm>
            <a:off x="4031562" y="2173491"/>
            <a:ext cx="4293874" cy="2306955"/>
          </a:xfrm>
          <a:prstGeom prst="rect">
            <a:avLst/>
          </a:prstGeom>
          <a:noFill/>
        </p:spPr>
        <p:txBody>
          <a:bodyPr wrap="square" rtlCol="0">
            <a:spAutoFit/>
          </a:bodyPr>
          <a:lstStyle/>
          <a:p>
            <a:pPr algn="ctr"/>
            <a:r>
              <a:rPr lang="en-US" sz="4800" dirty="0">
                <a:solidFill>
                  <a:schemeClr val="bg1"/>
                </a:solidFill>
                <a:latin typeface="Forte" panose="03060902040502070203" charset="0"/>
                <a:cs typeface="Forte" panose="03060902040502070203" charset="0"/>
              </a:rPr>
              <a:t>Welcome</a:t>
            </a:r>
            <a:endParaRPr lang="en-US" sz="4800" dirty="0">
              <a:solidFill>
                <a:schemeClr val="bg1"/>
              </a:solidFill>
              <a:latin typeface="Forte" panose="03060902040502070203" charset="0"/>
              <a:cs typeface="Forte" panose="03060902040502070203" charset="0"/>
            </a:endParaRPr>
          </a:p>
          <a:p>
            <a:pPr algn="ctr"/>
            <a:r>
              <a:rPr lang="en-US" sz="4800" dirty="0">
                <a:solidFill>
                  <a:schemeClr val="bg1"/>
                </a:solidFill>
                <a:latin typeface="Forte" panose="03060902040502070203" charset="0"/>
                <a:cs typeface="Forte" panose="03060902040502070203" charset="0"/>
              </a:rPr>
              <a:t>to our</a:t>
            </a:r>
            <a:endParaRPr lang="en-US" sz="4800" dirty="0">
              <a:solidFill>
                <a:schemeClr val="bg1"/>
              </a:solidFill>
              <a:latin typeface="Forte" panose="03060902040502070203" charset="0"/>
              <a:cs typeface="Forte" panose="03060902040502070203" charset="0"/>
            </a:endParaRPr>
          </a:p>
          <a:p>
            <a:pPr algn="ctr"/>
            <a:r>
              <a:rPr lang="en-US" sz="4800" dirty="0">
                <a:solidFill>
                  <a:schemeClr val="bg1"/>
                </a:solidFill>
                <a:latin typeface="Forte" panose="03060902040502070203" charset="0"/>
                <a:cs typeface="Forte" panose="03060902040502070203" charset="0"/>
              </a:rPr>
              <a:t>Presentation</a:t>
            </a:r>
            <a:endParaRPr lang="en-US" sz="4800" dirty="0">
              <a:solidFill>
                <a:schemeClr val="bg1"/>
              </a:solidFill>
              <a:latin typeface="Forte" panose="03060902040502070203" charset="0"/>
              <a:cs typeface="Forte" panose="03060902040502070203"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679" name="Group 70" hidden="1"/>
          <p:cNvGrpSpPr/>
          <p:nvPr/>
        </p:nvGrpSpPr>
        <p:grpSpPr bwMode="auto">
          <a:xfrm>
            <a:off x="1100138" y="1068388"/>
            <a:ext cx="7339012" cy="4059237"/>
            <a:chOff x="1100138" y="1068388"/>
            <a:chExt cx="7338415" cy="4059238"/>
          </a:xfrm>
        </p:grpSpPr>
        <p:sp>
          <p:nvSpPr>
            <p:cNvPr id="28712" name="Rectangle 14"/>
            <p:cNvSpPr>
              <a:spLocks noChangeArrowheads="1"/>
            </p:cNvSpPr>
            <p:nvPr/>
          </p:nvSpPr>
          <p:spPr bwMode="auto">
            <a:xfrm>
              <a:off x="1100138" y="4770438"/>
              <a:ext cx="1547813" cy="35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01</a:t>
              </a:r>
              <a:endParaRPr lang="en-US" altLang="en-US">
                <a:latin typeface="Arial" panose="020B0604020202020204" pitchFamily="34" charset="0"/>
              </a:endParaRPr>
            </a:p>
          </p:txBody>
        </p:sp>
        <p:sp>
          <p:nvSpPr>
            <p:cNvPr id="28713" name="Rectangle 20"/>
            <p:cNvSpPr>
              <a:spLocks noChangeArrowheads="1"/>
            </p:cNvSpPr>
            <p:nvPr/>
          </p:nvSpPr>
          <p:spPr bwMode="auto">
            <a:xfrm>
              <a:off x="4111626" y="477043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3</a:t>
              </a:r>
              <a:endParaRPr lang="en-US" altLang="en-US">
                <a:latin typeface="Arial" panose="020B0604020202020204" pitchFamily="34" charset="0"/>
              </a:endParaRPr>
            </a:p>
          </p:txBody>
        </p:sp>
        <p:sp>
          <p:nvSpPr>
            <p:cNvPr id="28714" name="Rectangle 21"/>
            <p:cNvSpPr>
              <a:spLocks noChangeArrowheads="1"/>
            </p:cNvSpPr>
            <p:nvPr/>
          </p:nvSpPr>
          <p:spPr bwMode="auto">
            <a:xfrm>
              <a:off x="2579688" y="106838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2</a:t>
              </a:r>
              <a:endParaRPr lang="en-US" altLang="en-US">
                <a:latin typeface="Arial" panose="020B0604020202020204" pitchFamily="34" charset="0"/>
              </a:endParaRPr>
            </a:p>
          </p:txBody>
        </p:sp>
        <p:sp>
          <p:nvSpPr>
            <p:cNvPr id="28715" name="Rectangle 22"/>
            <p:cNvSpPr>
              <a:spLocks noChangeArrowheads="1"/>
            </p:cNvSpPr>
            <p:nvPr/>
          </p:nvSpPr>
          <p:spPr bwMode="auto">
            <a:xfrm>
              <a:off x="5638801" y="106838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4</a:t>
              </a:r>
              <a:endParaRPr lang="en-US" altLang="en-US">
                <a:latin typeface="Arial" panose="020B0604020202020204" pitchFamily="34" charset="0"/>
              </a:endParaRPr>
            </a:p>
          </p:txBody>
        </p:sp>
        <p:sp>
          <p:nvSpPr>
            <p:cNvPr id="28716" name="Rectangle 23"/>
            <p:cNvSpPr>
              <a:spLocks noChangeArrowheads="1"/>
            </p:cNvSpPr>
            <p:nvPr/>
          </p:nvSpPr>
          <p:spPr bwMode="auto">
            <a:xfrm>
              <a:off x="7121526" y="477043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5</a:t>
              </a:r>
              <a:endParaRPr lang="en-US" altLang="en-US">
                <a:latin typeface="Arial" panose="020B0604020202020204" pitchFamily="34" charset="0"/>
              </a:endParaRPr>
            </a:p>
          </p:txBody>
        </p:sp>
      </p:grpSp>
      <p:pic>
        <p:nvPicPr>
          <p:cNvPr id="3" name="Picture Placeholder 2" descr="C:\Users\rony\OneDrive\Pictures\Screenshots\Screenshot (50).pngScreenshot (50)"/>
          <p:cNvPicPr>
            <a:picLocks noChangeAspect="1"/>
          </p:cNvPicPr>
          <p:nvPr>
            <p:ph type="pic" sz="quarter" idx="10"/>
          </p:nvPr>
        </p:nvPicPr>
        <p:blipFill>
          <a:blip r:embed="rId1"/>
          <a:srcRect t="8" b="8"/>
          <a:stretch>
            <a:fillRect/>
          </a:stretch>
        </p:blipFill>
        <p:spPr>
          <a:xfrm>
            <a:off x="2253615" y="921385"/>
            <a:ext cx="7684135" cy="4321810"/>
          </a:xfrm>
          <a:prstGeom prst="rect">
            <a:avLst/>
          </a:prstGeom>
        </p:spPr>
      </p:pic>
      <p:sp>
        <p:nvSpPr>
          <p:cNvPr id="2" name="Text Box 1"/>
          <p:cNvSpPr txBox="1"/>
          <p:nvPr/>
        </p:nvSpPr>
        <p:spPr>
          <a:xfrm>
            <a:off x="5513705" y="5472430"/>
            <a:ext cx="2038985" cy="368300"/>
          </a:xfrm>
          <a:prstGeom prst="rect">
            <a:avLst/>
          </a:prstGeom>
          <a:noFill/>
        </p:spPr>
        <p:txBody>
          <a:bodyPr wrap="square" rtlCol="0">
            <a:spAutoFit/>
          </a:bodyPr>
          <a:p>
            <a:r>
              <a:rPr lang="en-US" b="1"/>
              <a:t>Sign Up Page</a:t>
            </a:r>
            <a:endParaRPr lang="en-US"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strVal val="#ppt_w*0.70"/>
                                          </p:val>
                                        </p:tav>
                                        <p:tav tm="100000">
                                          <p:val>
                                            <p:strVal val="#ppt_w"/>
                                          </p:val>
                                        </p:tav>
                                      </p:tavLst>
                                    </p:anim>
                                    <p:anim calcmode="lin" valueType="num">
                                      <p:cBhvr>
                                        <p:cTn id="8" dur="1000" fill="hold"/>
                                        <p:tgtEl>
                                          <p:spTgt spid="3"/>
                                        </p:tgtEl>
                                        <p:attrNameLst>
                                          <p:attrName>ppt_h</p:attrName>
                                        </p:attrNameLst>
                                      </p:cBhvr>
                                      <p:tavLst>
                                        <p:tav tm="0">
                                          <p:val>
                                            <p:strVal val="#ppt_h"/>
                                          </p:val>
                                        </p:tav>
                                        <p:tav tm="100000">
                                          <p:val>
                                            <p:strVal val="#ppt_h"/>
                                          </p:val>
                                        </p:tav>
                                      </p:tavLst>
                                    </p:anim>
                                    <p:animEffect transition="in" filter="fade">
                                      <p:cBhvr>
                                        <p:cTn id="9" dur="10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8" presetClass="entr" presetSubtype="16"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diamond(in)">
                                      <p:cBhvr>
                                        <p:cTn id="14"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679" name="Group 70" hidden="1"/>
          <p:cNvGrpSpPr/>
          <p:nvPr/>
        </p:nvGrpSpPr>
        <p:grpSpPr bwMode="auto">
          <a:xfrm>
            <a:off x="1100138" y="1068388"/>
            <a:ext cx="7339012" cy="4059237"/>
            <a:chOff x="1100138" y="1068388"/>
            <a:chExt cx="7338415" cy="4059238"/>
          </a:xfrm>
        </p:grpSpPr>
        <p:sp>
          <p:nvSpPr>
            <p:cNvPr id="28712" name="Rectangle 14"/>
            <p:cNvSpPr>
              <a:spLocks noChangeArrowheads="1"/>
            </p:cNvSpPr>
            <p:nvPr/>
          </p:nvSpPr>
          <p:spPr bwMode="auto">
            <a:xfrm>
              <a:off x="1100138" y="4770438"/>
              <a:ext cx="1547813" cy="35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01</a:t>
              </a:r>
              <a:endParaRPr lang="en-US" altLang="en-US">
                <a:latin typeface="Arial" panose="020B0604020202020204" pitchFamily="34" charset="0"/>
              </a:endParaRPr>
            </a:p>
          </p:txBody>
        </p:sp>
        <p:sp>
          <p:nvSpPr>
            <p:cNvPr id="28713" name="Rectangle 20"/>
            <p:cNvSpPr>
              <a:spLocks noChangeArrowheads="1"/>
            </p:cNvSpPr>
            <p:nvPr/>
          </p:nvSpPr>
          <p:spPr bwMode="auto">
            <a:xfrm>
              <a:off x="4111626" y="477043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3</a:t>
              </a:r>
              <a:endParaRPr lang="en-US" altLang="en-US">
                <a:latin typeface="Arial" panose="020B0604020202020204" pitchFamily="34" charset="0"/>
              </a:endParaRPr>
            </a:p>
          </p:txBody>
        </p:sp>
        <p:sp>
          <p:nvSpPr>
            <p:cNvPr id="28714" name="Rectangle 21"/>
            <p:cNvSpPr>
              <a:spLocks noChangeArrowheads="1"/>
            </p:cNvSpPr>
            <p:nvPr/>
          </p:nvSpPr>
          <p:spPr bwMode="auto">
            <a:xfrm>
              <a:off x="2579688" y="106838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2</a:t>
              </a:r>
              <a:endParaRPr lang="en-US" altLang="en-US">
                <a:latin typeface="Arial" panose="020B0604020202020204" pitchFamily="34" charset="0"/>
              </a:endParaRPr>
            </a:p>
          </p:txBody>
        </p:sp>
        <p:sp>
          <p:nvSpPr>
            <p:cNvPr id="28715" name="Rectangle 22"/>
            <p:cNvSpPr>
              <a:spLocks noChangeArrowheads="1"/>
            </p:cNvSpPr>
            <p:nvPr/>
          </p:nvSpPr>
          <p:spPr bwMode="auto">
            <a:xfrm>
              <a:off x="5638801" y="106838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4</a:t>
              </a:r>
              <a:endParaRPr lang="en-US" altLang="en-US">
                <a:latin typeface="Arial" panose="020B0604020202020204" pitchFamily="34" charset="0"/>
              </a:endParaRPr>
            </a:p>
          </p:txBody>
        </p:sp>
        <p:sp>
          <p:nvSpPr>
            <p:cNvPr id="28716" name="Rectangle 23"/>
            <p:cNvSpPr>
              <a:spLocks noChangeArrowheads="1"/>
            </p:cNvSpPr>
            <p:nvPr/>
          </p:nvSpPr>
          <p:spPr bwMode="auto">
            <a:xfrm>
              <a:off x="7121526" y="477043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5</a:t>
              </a:r>
              <a:endParaRPr lang="en-US" altLang="en-US">
                <a:latin typeface="Arial" panose="020B0604020202020204" pitchFamily="34" charset="0"/>
              </a:endParaRPr>
            </a:p>
          </p:txBody>
        </p:sp>
      </p:grpSp>
      <p:pic>
        <p:nvPicPr>
          <p:cNvPr id="3" name="Picture Placeholder 2" descr="C:\Users\rony\OneDrive\Pictures\Screenshots\Screenshot (51).pngScreenshot (51)"/>
          <p:cNvPicPr>
            <a:picLocks noChangeAspect="1"/>
          </p:cNvPicPr>
          <p:nvPr>
            <p:ph type="pic" sz="quarter" idx="10"/>
          </p:nvPr>
        </p:nvPicPr>
        <p:blipFill>
          <a:blip r:embed="rId1"/>
          <a:srcRect t="8" b="8"/>
          <a:stretch>
            <a:fillRect/>
          </a:stretch>
        </p:blipFill>
        <p:spPr>
          <a:xfrm>
            <a:off x="2253615" y="921385"/>
            <a:ext cx="7684135" cy="4321810"/>
          </a:xfrm>
          <a:prstGeom prst="rect">
            <a:avLst/>
          </a:prstGeom>
        </p:spPr>
      </p:pic>
      <p:sp>
        <p:nvSpPr>
          <p:cNvPr id="2" name="Text Box 1"/>
          <p:cNvSpPr txBox="1"/>
          <p:nvPr/>
        </p:nvSpPr>
        <p:spPr>
          <a:xfrm>
            <a:off x="5513705" y="5472430"/>
            <a:ext cx="1817370" cy="368300"/>
          </a:xfrm>
          <a:prstGeom prst="rect">
            <a:avLst/>
          </a:prstGeom>
          <a:noFill/>
        </p:spPr>
        <p:txBody>
          <a:bodyPr wrap="square" rtlCol="0">
            <a:spAutoFit/>
          </a:bodyPr>
          <a:p>
            <a:r>
              <a:rPr lang="en-US" b="1"/>
              <a:t>Services Page</a:t>
            </a:r>
            <a:endParaRPr lang="en-US"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strVal val="#ppt_w*0.70"/>
                                          </p:val>
                                        </p:tav>
                                        <p:tav tm="100000">
                                          <p:val>
                                            <p:strVal val="#ppt_w"/>
                                          </p:val>
                                        </p:tav>
                                      </p:tavLst>
                                    </p:anim>
                                    <p:anim calcmode="lin" valueType="num">
                                      <p:cBhvr>
                                        <p:cTn id="8" dur="1000" fill="hold"/>
                                        <p:tgtEl>
                                          <p:spTgt spid="3"/>
                                        </p:tgtEl>
                                        <p:attrNameLst>
                                          <p:attrName>ppt_h</p:attrName>
                                        </p:attrNameLst>
                                      </p:cBhvr>
                                      <p:tavLst>
                                        <p:tav tm="0">
                                          <p:val>
                                            <p:strVal val="#ppt_h"/>
                                          </p:val>
                                        </p:tav>
                                        <p:tav tm="100000">
                                          <p:val>
                                            <p:strVal val="#ppt_h"/>
                                          </p:val>
                                        </p:tav>
                                      </p:tavLst>
                                    </p:anim>
                                    <p:animEffect transition="in" filter="fade">
                                      <p:cBhvr>
                                        <p:cTn id="9" dur="10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8" presetClass="entr" presetSubtype="16"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diamond(in)">
                                      <p:cBhvr>
                                        <p:cTn id="14"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679" name="Group 70" hidden="1"/>
          <p:cNvGrpSpPr/>
          <p:nvPr/>
        </p:nvGrpSpPr>
        <p:grpSpPr bwMode="auto">
          <a:xfrm>
            <a:off x="1100138" y="1068388"/>
            <a:ext cx="7339012" cy="4059237"/>
            <a:chOff x="1100138" y="1068388"/>
            <a:chExt cx="7338415" cy="4059238"/>
          </a:xfrm>
        </p:grpSpPr>
        <p:sp>
          <p:nvSpPr>
            <p:cNvPr id="28712" name="Rectangle 14"/>
            <p:cNvSpPr>
              <a:spLocks noChangeArrowheads="1"/>
            </p:cNvSpPr>
            <p:nvPr/>
          </p:nvSpPr>
          <p:spPr bwMode="auto">
            <a:xfrm>
              <a:off x="1100138" y="4770438"/>
              <a:ext cx="1547813" cy="35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01</a:t>
              </a:r>
              <a:endParaRPr lang="en-US" altLang="en-US">
                <a:latin typeface="Arial" panose="020B0604020202020204" pitchFamily="34" charset="0"/>
              </a:endParaRPr>
            </a:p>
          </p:txBody>
        </p:sp>
        <p:sp>
          <p:nvSpPr>
            <p:cNvPr id="28713" name="Rectangle 20"/>
            <p:cNvSpPr>
              <a:spLocks noChangeArrowheads="1"/>
            </p:cNvSpPr>
            <p:nvPr/>
          </p:nvSpPr>
          <p:spPr bwMode="auto">
            <a:xfrm>
              <a:off x="4111626" y="477043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3</a:t>
              </a:r>
              <a:endParaRPr lang="en-US" altLang="en-US">
                <a:latin typeface="Arial" panose="020B0604020202020204" pitchFamily="34" charset="0"/>
              </a:endParaRPr>
            </a:p>
          </p:txBody>
        </p:sp>
        <p:sp>
          <p:nvSpPr>
            <p:cNvPr id="28714" name="Rectangle 21"/>
            <p:cNvSpPr>
              <a:spLocks noChangeArrowheads="1"/>
            </p:cNvSpPr>
            <p:nvPr/>
          </p:nvSpPr>
          <p:spPr bwMode="auto">
            <a:xfrm>
              <a:off x="2579688" y="106838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2</a:t>
              </a:r>
              <a:endParaRPr lang="en-US" altLang="en-US">
                <a:latin typeface="Arial" panose="020B0604020202020204" pitchFamily="34" charset="0"/>
              </a:endParaRPr>
            </a:p>
          </p:txBody>
        </p:sp>
        <p:sp>
          <p:nvSpPr>
            <p:cNvPr id="28715" name="Rectangle 22"/>
            <p:cNvSpPr>
              <a:spLocks noChangeArrowheads="1"/>
            </p:cNvSpPr>
            <p:nvPr/>
          </p:nvSpPr>
          <p:spPr bwMode="auto">
            <a:xfrm>
              <a:off x="5638801" y="106838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4</a:t>
              </a:r>
              <a:endParaRPr lang="en-US" altLang="en-US">
                <a:latin typeface="Arial" panose="020B0604020202020204" pitchFamily="34" charset="0"/>
              </a:endParaRPr>
            </a:p>
          </p:txBody>
        </p:sp>
        <p:sp>
          <p:nvSpPr>
            <p:cNvPr id="28716" name="Rectangle 23"/>
            <p:cNvSpPr>
              <a:spLocks noChangeArrowheads="1"/>
            </p:cNvSpPr>
            <p:nvPr/>
          </p:nvSpPr>
          <p:spPr bwMode="auto">
            <a:xfrm>
              <a:off x="7121526" y="477043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5</a:t>
              </a:r>
              <a:endParaRPr lang="en-US" altLang="en-US">
                <a:latin typeface="Arial" panose="020B0604020202020204" pitchFamily="34" charset="0"/>
              </a:endParaRPr>
            </a:p>
          </p:txBody>
        </p:sp>
      </p:grpSp>
      <p:pic>
        <p:nvPicPr>
          <p:cNvPr id="3" name="Picture Placeholder 2" descr="C:\Users\rony\OneDrive\Pictures\Screenshots\Screenshot (53).pngScreenshot (53)"/>
          <p:cNvPicPr>
            <a:picLocks noChangeAspect="1"/>
          </p:cNvPicPr>
          <p:nvPr>
            <p:ph type="pic" sz="quarter" idx="10"/>
          </p:nvPr>
        </p:nvPicPr>
        <p:blipFill>
          <a:blip r:embed="rId1"/>
          <a:srcRect t="8" b="8"/>
          <a:stretch>
            <a:fillRect/>
          </a:stretch>
        </p:blipFill>
        <p:spPr>
          <a:xfrm>
            <a:off x="2253615" y="921385"/>
            <a:ext cx="7684135" cy="4321810"/>
          </a:xfrm>
          <a:prstGeom prst="rect">
            <a:avLst/>
          </a:prstGeom>
        </p:spPr>
      </p:pic>
      <p:sp>
        <p:nvSpPr>
          <p:cNvPr id="2" name="Text Box 1"/>
          <p:cNvSpPr txBox="1"/>
          <p:nvPr/>
        </p:nvSpPr>
        <p:spPr>
          <a:xfrm>
            <a:off x="5513705" y="5472430"/>
            <a:ext cx="1923415" cy="368300"/>
          </a:xfrm>
          <a:prstGeom prst="rect">
            <a:avLst/>
          </a:prstGeom>
          <a:noFill/>
        </p:spPr>
        <p:txBody>
          <a:bodyPr wrap="square" rtlCol="0">
            <a:spAutoFit/>
          </a:bodyPr>
          <a:p>
            <a:r>
              <a:rPr lang="en-US" b="1"/>
              <a:t>Contact Page</a:t>
            </a:r>
            <a:endParaRPr lang="en-US"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strVal val="#ppt_w*0.70"/>
                                          </p:val>
                                        </p:tav>
                                        <p:tav tm="100000">
                                          <p:val>
                                            <p:strVal val="#ppt_w"/>
                                          </p:val>
                                        </p:tav>
                                      </p:tavLst>
                                    </p:anim>
                                    <p:anim calcmode="lin" valueType="num">
                                      <p:cBhvr>
                                        <p:cTn id="8" dur="1000" fill="hold"/>
                                        <p:tgtEl>
                                          <p:spTgt spid="3"/>
                                        </p:tgtEl>
                                        <p:attrNameLst>
                                          <p:attrName>ppt_h</p:attrName>
                                        </p:attrNameLst>
                                      </p:cBhvr>
                                      <p:tavLst>
                                        <p:tav tm="0">
                                          <p:val>
                                            <p:strVal val="#ppt_h"/>
                                          </p:val>
                                        </p:tav>
                                        <p:tav tm="100000">
                                          <p:val>
                                            <p:strVal val="#ppt_h"/>
                                          </p:val>
                                        </p:tav>
                                      </p:tavLst>
                                    </p:anim>
                                    <p:animEffect transition="in" filter="fade">
                                      <p:cBhvr>
                                        <p:cTn id="9" dur="10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8" presetClass="entr" presetSubtype="16"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diamond(in)">
                                      <p:cBhvr>
                                        <p:cTn id="14"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679" name="Group 70" hidden="1"/>
          <p:cNvGrpSpPr/>
          <p:nvPr/>
        </p:nvGrpSpPr>
        <p:grpSpPr bwMode="auto">
          <a:xfrm>
            <a:off x="1100138" y="1068388"/>
            <a:ext cx="7339012" cy="4059237"/>
            <a:chOff x="1100138" y="1068388"/>
            <a:chExt cx="7338415" cy="4059238"/>
          </a:xfrm>
        </p:grpSpPr>
        <p:sp>
          <p:nvSpPr>
            <p:cNvPr id="28712" name="Rectangle 14"/>
            <p:cNvSpPr>
              <a:spLocks noChangeArrowheads="1"/>
            </p:cNvSpPr>
            <p:nvPr/>
          </p:nvSpPr>
          <p:spPr bwMode="auto">
            <a:xfrm>
              <a:off x="1100138" y="4770438"/>
              <a:ext cx="1547813" cy="35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01</a:t>
              </a:r>
              <a:endParaRPr lang="en-US" altLang="en-US">
                <a:latin typeface="Arial" panose="020B0604020202020204" pitchFamily="34" charset="0"/>
              </a:endParaRPr>
            </a:p>
          </p:txBody>
        </p:sp>
        <p:sp>
          <p:nvSpPr>
            <p:cNvPr id="28713" name="Rectangle 20"/>
            <p:cNvSpPr>
              <a:spLocks noChangeArrowheads="1"/>
            </p:cNvSpPr>
            <p:nvPr/>
          </p:nvSpPr>
          <p:spPr bwMode="auto">
            <a:xfrm>
              <a:off x="4111626" y="477043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3</a:t>
              </a:r>
              <a:endParaRPr lang="en-US" altLang="en-US">
                <a:latin typeface="Arial" panose="020B0604020202020204" pitchFamily="34" charset="0"/>
              </a:endParaRPr>
            </a:p>
          </p:txBody>
        </p:sp>
        <p:sp>
          <p:nvSpPr>
            <p:cNvPr id="28714" name="Rectangle 21"/>
            <p:cNvSpPr>
              <a:spLocks noChangeArrowheads="1"/>
            </p:cNvSpPr>
            <p:nvPr/>
          </p:nvSpPr>
          <p:spPr bwMode="auto">
            <a:xfrm>
              <a:off x="2579688" y="106838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2</a:t>
              </a:r>
              <a:endParaRPr lang="en-US" altLang="en-US">
                <a:latin typeface="Arial" panose="020B0604020202020204" pitchFamily="34" charset="0"/>
              </a:endParaRPr>
            </a:p>
          </p:txBody>
        </p:sp>
        <p:sp>
          <p:nvSpPr>
            <p:cNvPr id="28715" name="Rectangle 22"/>
            <p:cNvSpPr>
              <a:spLocks noChangeArrowheads="1"/>
            </p:cNvSpPr>
            <p:nvPr/>
          </p:nvSpPr>
          <p:spPr bwMode="auto">
            <a:xfrm>
              <a:off x="5638801" y="106838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4</a:t>
              </a:r>
              <a:endParaRPr lang="en-US" altLang="en-US">
                <a:latin typeface="Arial" panose="020B0604020202020204" pitchFamily="34" charset="0"/>
              </a:endParaRPr>
            </a:p>
          </p:txBody>
        </p:sp>
        <p:sp>
          <p:nvSpPr>
            <p:cNvPr id="28716" name="Rectangle 23"/>
            <p:cNvSpPr>
              <a:spLocks noChangeArrowheads="1"/>
            </p:cNvSpPr>
            <p:nvPr/>
          </p:nvSpPr>
          <p:spPr bwMode="auto">
            <a:xfrm>
              <a:off x="7121526" y="477043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5</a:t>
              </a:r>
              <a:endParaRPr lang="en-US" altLang="en-US">
                <a:latin typeface="Arial" panose="020B0604020202020204" pitchFamily="34" charset="0"/>
              </a:endParaRPr>
            </a:p>
          </p:txBody>
        </p:sp>
      </p:grpSp>
      <p:pic>
        <p:nvPicPr>
          <p:cNvPr id="3" name="Picture Placeholder 2" descr="C:\Users\rony\OneDrive\Pictures\Screenshots\Screenshot (54).pngScreenshot (54)"/>
          <p:cNvPicPr>
            <a:picLocks noChangeAspect="1"/>
          </p:cNvPicPr>
          <p:nvPr>
            <p:ph type="pic" sz="quarter" idx="10"/>
          </p:nvPr>
        </p:nvPicPr>
        <p:blipFill>
          <a:blip r:embed="rId1"/>
          <a:srcRect t="8" b="8"/>
          <a:stretch>
            <a:fillRect/>
          </a:stretch>
        </p:blipFill>
        <p:spPr>
          <a:xfrm>
            <a:off x="2253615" y="921385"/>
            <a:ext cx="7684135" cy="4321810"/>
          </a:xfrm>
          <a:prstGeom prst="rect">
            <a:avLst/>
          </a:prstGeom>
        </p:spPr>
      </p:pic>
      <p:sp>
        <p:nvSpPr>
          <p:cNvPr id="2" name="Text Box 1"/>
          <p:cNvSpPr txBox="1"/>
          <p:nvPr/>
        </p:nvSpPr>
        <p:spPr>
          <a:xfrm>
            <a:off x="5513705" y="5472430"/>
            <a:ext cx="2019300" cy="368300"/>
          </a:xfrm>
          <a:prstGeom prst="rect">
            <a:avLst/>
          </a:prstGeom>
          <a:noFill/>
        </p:spPr>
        <p:txBody>
          <a:bodyPr wrap="square" rtlCol="0">
            <a:spAutoFit/>
          </a:bodyPr>
          <a:p>
            <a:r>
              <a:rPr lang="en-US" b="1"/>
              <a:t>About us Page</a:t>
            </a:r>
            <a:endParaRPr lang="en-US"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strVal val="#ppt_w*0.70"/>
                                          </p:val>
                                        </p:tav>
                                        <p:tav tm="100000">
                                          <p:val>
                                            <p:strVal val="#ppt_w"/>
                                          </p:val>
                                        </p:tav>
                                      </p:tavLst>
                                    </p:anim>
                                    <p:anim calcmode="lin" valueType="num">
                                      <p:cBhvr>
                                        <p:cTn id="8" dur="1000" fill="hold"/>
                                        <p:tgtEl>
                                          <p:spTgt spid="3"/>
                                        </p:tgtEl>
                                        <p:attrNameLst>
                                          <p:attrName>ppt_h</p:attrName>
                                        </p:attrNameLst>
                                      </p:cBhvr>
                                      <p:tavLst>
                                        <p:tav tm="0">
                                          <p:val>
                                            <p:strVal val="#ppt_h"/>
                                          </p:val>
                                        </p:tav>
                                        <p:tav tm="100000">
                                          <p:val>
                                            <p:strVal val="#ppt_h"/>
                                          </p:val>
                                        </p:tav>
                                      </p:tavLst>
                                    </p:anim>
                                    <p:animEffect transition="in" filter="fade">
                                      <p:cBhvr>
                                        <p:cTn id="9" dur="10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8" presetClass="entr" presetSubtype="16"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diamond(in)">
                                      <p:cBhvr>
                                        <p:cTn id="14"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Group 52"/>
          <p:cNvGrpSpPr/>
          <p:nvPr/>
        </p:nvGrpSpPr>
        <p:grpSpPr>
          <a:xfrm>
            <a:off x="2759075" y="1692275"/>
            <a:ext cx="3475038" cy="3476625"/>
            <a:chOff x="2759075" y="1692275"/>
            <a:chExt cx="3475038" cy="3476625"/>
          </a:xfrm>
        </p:grpSpPr>
        <p:sp>
          <p:nvSpPr>
            <p:cNvPr id="10" name="Freeform 9"/>
            <p:cNvSpPr>
              <a:spLocks noEditPoints="1"/>
            </p:cNvSpPr>
            <p:nvPr/>
          </p:nvSpPr>
          <p:spPr bwMode="auto">
            <a:xfrm>
              <a:off x="5641975" y="4168775"/>
              <a:ext cx="412750" cy="527050"/>
            </a:xfrm>
            <a:custGeom>
              <a:avLst/>
              <a:gdLst>
                <a:gd name="T0" fmla="*/ 4 w 108"/>
                <a:gd name="T1" fmla="*/ 125 h 138"/>
                <a:gd name="T2" fmla="*/ 14 w 108"/>
                <a:gd name="T3" fmla="*/ 126 h 138"/>
                <a:gd name="T4" fmla="*/ 14 w 108"/>
                <a:gd name="T5" fmla="*/ 136 h 138"/>
                <a:gd name="T6" fmla="*/ 14 w 108"/>
                <a:gd name="T7" fmla="*/ 136 h 138"/>
                <a:gd name="T8" fmla="*/ 9 w 108"/>
                <a:gd name="T9" fmla="*/ 138 h 138"/>
                <a:gd name="T10" fmla="*/ 3 w 108"/>
                <a:gd name="T11" fmla="*/ 136 h 138"/>
                <a:gd name="T12" fmla="*/ 25 w 108"/>
                <a:gd name="T13" fmla="*/ 104 h 138"/>
                <a:gd name="T14" fmla="*/ 35 w 108"/>
                <a:gd name="T15" fmla="*/ 103 h 138"/>
                <a:gd name="T16" fmla="*/ 36 w 108"/>
                <a:gd name="T17" fmla="*/ 114 h 138"/>
                <a:gd name="T18" fmla="*/ 36 w 108"/>
                <a:gd name="T19" fmla="*/ 114 h 138"/>
                <a:gd name="T20" fmla="*/ 30 w 108"/>
                <a:gd name="T21" fmla="*/ 116 h 138"/>
                <a:gd name="T22" fmla="*/ 25 w 108"/>
                <a:gd name="T23" fmla="*/ 114 h 138"/>
                <a:gd name="T24" fmla="*/ 44 w 108"/>
                <a:gd name="T25" fmla="*/ 81 h 138"/>
                <a:gd name="T26" fmla="*/ 55 w 108"/>
                <a:gd name="T27" fmla="*/ 80 h 138"/>
                <a:gd name="T28" fmla="*/ 56 w 108"/>
                <a:gd name="T29" fmla="*/ 90 h 138"/>
                <a:gd name="T30" fmla="*/ 50 w 108"/>
                <a:gd name="T31" fmla="*/ 93 h 138"/>
                <a:gd name="T32" fmla="*/ 45 w 108"/>
                <a:gd name="T33" fmla="*/ 92 h 138"/>
                <a:gd name="T34" fmla="*/ 62 w 108"/>
                <a:gd name="T35" fmla="*/ 57 h 138"/>
                <a:gd name="T36" fmla="*/ 72 w 108"/>
                <a:gd name="T37" fmla="*/ 55 h 138"/>
                <a:gd name="T38" fmla="*/ 74 w 108"/>
                <a:gd name="T39" fmla="*/ 66 h 138"/>
                <a:gd name="T40" fmla="*/ 68 w 108"/>
                <a:gd name="T41" fmla="*/ 69 h 138"/>
                <a:gd name="T42" fmla="*/ 64 w 108"/>
                <a:gd name="T43" fmla="*/ 67 h 138"/>
                <a:gd name="T44" fmla="*/ 78 w 108"/>
                <a:gd name="T45" fmla="*/ 32 h 138"/>
                <a:gd name="T46" fmla="*/ 88 w 108"/>
                <a:gd name="T47" fmla="*/ 29 h 138"/>
                <a:gd name="T48" fmla="*/ 91 w 108"/>
                <a:gd name="T49" fmla="*/ 40 h 138"/>
                <a:gd name="T50" fmla="*/ 85 w 108"/>
                <a:gd name="T51" fmla="*/ 43 h 138"/>
                <a:gd name="T52" fmla="*/ 81 w 108"/>
                <a:gd name="T53" fmla="*/ 42 h 138"/>
                <a:gd name="T54" fmla="*/ 93 w 108"/>
                <a:gd name="T55" fmla="*/ 6 h 138"/>
                <a:gd name="T56" fmla="*/ 103 w 108"/>
                <a:gd name="T57" fmla="*/ 2 h 138"/>
                <a:gd name="T58" fmla="*/ 106 w 108"/>
                <a:gd name="T59" fmla="*/ 12 h 138"/>
                <a:gd name="T60" fmla="*/ 99 w 108"/>
                <a:gd name="T61" fmla="*/ 16 h 138"/>
                <a:gd name="T62" fmla="*/ 96 w 108"/>
                <a:gd name="T63" fmla="*/ 16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8" h="138">
                  <a:moveTo>
                    <a:pt x="3" y="136"/>
                  </a:moveTo>
                  <a:cubicBezTo>
                    <a:pt x="0" y="133"/>
                    <a:pt x="1" y="128"/>
                    <a:pt x="4" y="125"/>
                  </a:cubicBezTo>
                  <a:cubicBezTo>
                    <a:pt x="4" y="125"/>
                    <a:pt x="4" y="125"/>
                    <a:pt x="4" y="125"/>
                  </a:cubicBezTo>
                  <a:cubicBezTo>
                    <a:pt x="7" y="122"/>
                    <a:pt x="11" y="123"/>
                    <a:pt x="14" y="126"/>
                  </a:cubicBezTo>
                  <a:cubicBezTo>
                    <a:pt x="14" y="126"/>
                    <a:pt x="14" y="126"/>
                    <a:pt x="14" y="126"/>
                  </a:cubicBezTo>
                  <a:cubicBezTo>
                    <a:pt x="17" y="129"/>
                    <a:pt x="17" y="133"/>
                    <a:pt x="14" y="136"/>
                  </a:cubicBezTo>
                  <a:cubicBezTo>
                    <a:pt x="14" y="136"/>
                    <a:pt x="14" y="136"/>
                    <a:pt x="14" y="136"/>
                  </a:cubicBezTo>
                  <a:cubicBezTo>
                    <a:pt x="14" y="136"/>
                    <a:pt x="14" y="136"/>
                    <a:pt x="14" y="136"/>
                  </a:cubicBezTo>
                  <a:cubicBezTo>
                    <a:pt x="14" y="136"/>
                    <a:pt x="14" y="136"/>
                    <a:pt x="14" y="136"/>
                  </a:cubicBezTo>
                  <a:cubicBezTo>
                    <a:pt x="13" y="138"/>
                    <a:pt x="11" y="138"/>
                    <a:pt x="9" y="138"/>
                  </a:cubicBezTo>
                  <a:cubicBezTo>
                    <a:pt x="9" y="138"/>
                    <a:pt x="9" y="138"/>
                    <a:pt x="9" y="138"/>
                  </a:cubicBezTo>
                  <a:cubicBezTo>
                    <a:pt x="7" y="138"/>
                    <a:pt x="5" y="137"/>
                    <a:pt x="3" y="136"/>
                  </a:cubicBezTo>
                  <a:close/>
                  <a:moveTo>
                    <a:pt x="25" y="114"/>
                  </a:moveTo>
                  <a:cubicBezTo>
                    <a:pt x="22" y="112"/>
                    <a:pt x="22" y="107"/>
                    <a:pt x="25" y="104"/>
                  </a:cubicBezTo>
                  <a:cubicBezTo>
                    <a:pt x="25" y="104"/>
                    <a:pt x="25" y="104"/>
                    <a:pt x="25" y="104"/>
                  </a:cubicBezTo>
                  <a:cubicBezTo>
                    <a:pt x="27" y="101"/>
                    <a:pt x="32" y="101"/>
                    <a:pt x="35" y="103"/>
                  </a:cubicBezTo>
                  <a:cubicBezTo>
                    <a:pt x="35" y="103"/>
                    <a:pt x="35" y="103"/>
                    <a:pt x="35" y="103"/>
                  </a:cubicBezTo>
                  <a:cubicBezTo>
                    <a:pt x="38" y="106"/>
                    <a:pt x="38" y="111"/>
                    <a:pt x="36" y="114"/>
                  </a:cubicBezTo>
                  <a:cubicBezTo>
                    <a:pt x="36" y="114"/>
                    <a:pt x="36" y="114"/>
                    <a:pt x="36" y="114"/>
                  </a:cubicBezTo>
                  <a:cubicBezTo>
                    <a:pt x="36" y="114"/>
                    <a:pt x="36" y="114"/>
                    <a:pt x="36" y="114"/>
                  </a:cubicBezTo>
                  <a:cubicBezTo>
                    <a:pt x="36" y="114"/>
                    <a:pt x="36" y="114"/>
                    <a:pt x="36" y="114"/>
                  </a:cubicBezTo>
                  <a:cubicBezTo>
                    <a:pt x="34" y="116"/>
                    <a:pt x="32" y="116"/>
                    <a:pt x="30" y="116"/>
                  </a:cubicBezTo>
                  <a:cubicBezTo>
                    <a:pt x="30" y="116"/>
                    <a:pt x="30" y="116"/>
                    <a:pt x="30" y="116"/>
                  </a:cubicBezTo>
                  <a:cubicBezTo>
                    <a:pt x="28" y="116"/>
                    <a:pt x="26" y="116"/>
                    <a:pt x="25" y="114"/>
                  </a:cubicBezTo>
                  <a:close/>
                  <a:moveTo>
                    <a:pt x="45" y="92"/>
                  </a:moveTo>
                  <a:cubicBezTo>
                    <a:pt x="42" y="89"/>
                    <a:pt x="41" y="84"/>
                    <a:pt x="44" y="81"/>
                  </a:cubicBezTo>
                  <a:cubicBezTo>
                    <a:pt x="44" y="81"/>
                    <a:pt x="44" y="81"/>
                    <a:pt x="44" y="81"/>
                  </a:cubicBezTo>
                  <a:cubicBezTo>
                    <a:pt x="47" y="78"/>
                    <a:pt x="51" y="77"/>
                    <a:pt x="55" y="80"/>
                  </a:cubicBezTo>
                  <a:cubicBezTo>
                    <a:pt x="55" y="80"/>
                    <a:pt x="55" y="80"/>
                    <a:pt x="55" y="80"/>
                  </a:cubicBezTo>
                  <a:cubicBezTo>
                    <a:pt x="58" y="82"/>
                    <a:pt x="58" y="87"/>
                    <a:pt x="56" y="90"/>
                  </a:cubicBezTo>
                  <a:cubicBezTo>
                    <a:pt x="56" y="90"/>
                    <a:pt x="56" y="90"/>
                    <a:pt x="56" y="90"/>
                  </a:cubicBezTo>
                  <a:cubicBezTo>
                    <a:pt x="54" y="92"/>
                    <a:pt x="52" y="93"/>
                    <a:pt x="50" y="93"/>
                  </a:cubicBezTo>
                  <a:cubicBezTo>
                    <a:pt x="50" y="93"/>
                    <a:pt x="50" y="93"/>
                    <a:pt x="50" y="93"/>
                  </a:cubicBezTo>
                  <a:cubicBezTo>
                    <a:pt x="48" y="93"/>
                    <a:pt x="47" y="93"/>
                    <a:pt x="45" y="92"/>
                  </a:cubicBezTo>
                  <a:close/>
                  <a:moveTo>
                    <a:pt x="64" y="67"/>
                  </a:moveTo>
                  <a:cubicBezTo>
                    <a:pt x="60" y="65"/>
                    <a:pt x="60" y="60"/>
                    <a:pt x="62" y="57"/>
                  </a:cubicBezTo>
                  <a:cubicBezTo>
                    <a:pt x="62" y="57"/>
                    <a:pt x="62" y="57"/>
                    <a:pt x="62" y="57"/>
                  </a:cubicBezTo>
                  <a:cubicBezTo>
                    <a:pt x="64" y="54"/>
                    <a:pt x="69" y="53"/>
                    <a:pt x="72" y="55"/>
                  </a:cubicBezTo>
                  <a:cubicBezTo>
                    <a:pt x="72" y="55"/>
                    <a:pt x="72" y="55"/>
                    <a:pt x="72" y="55"/>
                  </a:cubicBezTo>
                  <a:cubicBezTo>
                    <a:pt x="76" y="57"/>
                    <a:pt x="77" y="62"/>
                    <a:pt x="74" y="66"/>
                  </a:cubicBezTo>
                  <a:cubicBezTo>
                    <a:pt x="74" y="66"/>
                    <a:pt x="74" y="66"/>
                    <a:pt x="74" y="66"/>
                  </a:cubicBezTo>
                  <a:cubicBezTo>
                    <a:pt x="73" y="68"/>
                    <a:pt x="70" y="69"/>
                    <a:pt x="68" y="69"/>
                  </a:cubicBezTo>
                  <a:cubicBezTo>
                    <a:pt x="68" y="69"/>
                    <a:pt x="68" y="69"/>
                    <a:pt x="68" y="69"/>
                  </a:cubicBezTo>
                  <a:cubicBezTo>
                    <a:pt x="67" y="69"/>
                    <a:pt x="65" y="68"/>
                    <a:pt x="64" y="67"/>
                  </a:cubicBezTo>
                  <a:close/>
                  <a:moveTo>
                    <a:pt x="81" y="42"/>
                  </a:moveTo>
                  <a:cubicBezTo>
                    <a:pt x="77" y="40"/>
                    <a:pt x="76" y="35"/>
                    <a:pt x="78" y="32"/>
                  </a:cubicBezTo>
                  <a:cubicBezTo>
                    <a:pt x="78" y="32"/>
                    <a:pt x="78" y="32"/>
                    <a:pt x="78" y="32"/>
                  </a:cubicBezTo>
                  <a:cubicBezTo>
                    <a:pt x="80" y="28"/>
                    <a:pt x="85" y="27"/>
                    <a:pt x="88" y="29"/>
                  </a:cubicBezTo>
                  <a:cubicBezTo>
                    <a:pt x="88" y="29"/>
                    <a:pt x="88" y="29"/>
                    <a:pt x="88" y="29"/>
                  </a:cubicBezTo>
                  <a:cubicBezTo>
                    <a:pt x="92" y="31"/>
                    <a:pt x="93" y="36"/>
                    <a:pt x="91" y="40"/>
                  </a:cubicBezTo>
                  <a:cubicBezTo>
                    <a:pt x="91" y="40"/>
                    <a:pt x="91" y="40"/>
                    <a:pt x="91" y="40"/>
                  </a:cubicBezTo>
                  <a:cubicBezTo>
                    <a:pt x="90" y="42"/>
                    <a:pt x="87" y="43"/>
                    <a:pt x="85" y="43"/>
                  </a:cubicBezTo>
                  <a:cubicBezTo>
                    <a:pt x="85" y="43"/>
                    <a:pt x="85" y="43"/>
                    <a:pt x="85" y="43"/>
                  </a:cubicBezTo>
                  <a:cubicBezTo>
                    <a:pt x="83" y="43"/>
                    <a:pt x="82" y="43"/>
                    <a:pt x="81" y="42"/>
                  </a:cubicBezTo>
                  <a:close/>
                  <a:moveTo>
                    <a:pt x="96" y="16"/>
                  </a:moveTo>
                  <a:cubicBezTo>
                    <a:pt x="92" y="14"/>
                    <a:pt x="91" y="9"/>
                    <a:pt x="93" y="6"/>
                  </a:cubicBezTo>
                  <a:cubicBezTo>
                    <a:pt x="93" y="6"/>
                    <a:pt x="93" y="6"/>
                    <a:pt x="93" y="6"/>
                  </a:cubicBezTo>
                  <a:cubicBezTo>
                    <a:pt x="94" y="2"/>
                    <a:pt x="99" y="0"/>
                    <a:pt x="103" y="2"/>
                  </a:cubicBezTo>
                  <a:cubicBezTo>
                    <a:pt x="103" y="2"/>
                    <a:pt x="103" y="2"/>
                    <a:pt x="103" y="2"/>
                  </a:cubicBezTo>
                  <a:cubicBezTo>
                    <a:pt x="106" y="4"/>
                    <a:pt x="108" y="9"/>
                    <a:pt x="106" y="12"/>
                  </a:cubicBezTo>
                  <a:cubicBezTo>
                    <a:pt x="106" y="12"/>
                    <a:pt x="106" y="12"/>
                    <a:pt x="106" y="12"/>
                  </a:cubicBezTo>
                  <a:cubicBezTo>
                    <a:pt x="105" y="15"/>
                    <a:pt x="102" y="16"/>
                    <a:pt x="99" y="16"/>
                  </a:cubicBezTo>
                  <a:cubicBezTo>
                    <a:pt x="99" y="16"/>
                    <a:pt x="99" y="16"/>
                    <a:pt x="99" y="16"/>
                  </a:cubicBezTo>
                  <a:cubicBezTo>
                    <a:pt x="98" y="16"/>
                    <a:pt x="97" y="16"/>
                    <a:pt x="96" y="16"/>
                  </a:cubicBezTo>
                  <a:close/>
                </a:path>
              </a:pathLst>
            </a:custGeom>
            <a:solidFill>
              <a:schemeClr val="accent3"/>
            </a:solidFill>
            <a:ln>
              <a:noFill/>
            </a:ln>
          </p:spPr>
          <p:txBody>
            <a:bodyPr/>
            <a:lstStyle/>
            <a:p>
              <a:pPr eaLnBrk="1" fontAlgn="auto" hangingPunct="1">
                <a:spcBef>
                  <a:spcPts val="0"/>
                </a:spcBef>
                <a:spcAft>
                  <a:spcPts val="0"/>
                </a:spcAft>
                <a:defRPr/>
              </a:pPr>
              <a:endParaRPr lang="en-US">
                <a:latin typeface="+mn-lt"/>
              </a:endParaRPr>
            </a:p>
          </p:txBody>
        </p:sp>
        <p:sp>
          <p:nvSpPr>
            <p:cNvPr id="11" name="Freeform 10"/>
            <p:cNvSpPr>
              <a:spLocks noEditPoints="1"/>
            </p:cNvSpPr>
            <p:nvPr/>
          </p:nvSpPr>
          <p:spPr bwMode="auto">
            <a:xfrm>
              <a:off x="6145213" y="3125788"/>
              <a:ext cx="88900" cy="641350"/>
            </a:xfrm>
            <a:custGeom>
              <a:avLst/>
              <a:gdLst>
                <a:gd name="T0" fmla="*/ 3865 w 23"/>
                <a:gd name="T1" fmla="*/ 606992 h 168"/>
                <a:gd name="T2" fmla="*/ 34787 w 23"/>
                <a:gd name="T3" fmla="*/ 584087 h 168"/>
                <a:gd name="T4" fmla="*/ 57978 w 23"/>
                <a:gd name="T5" fmla="*/ 614627 h 168"/>
                <a:gd name="T6" fmla="*/ 30922 w 23"/>
                <a:gd name="T7" fmla="*/ 641350 h 168"/>
                <a:gd name="T8" fmla="*/ 27057 w 23"/>
                <a:gd name="T9" fmla="*/ 637532 h 168"/>
                <a:gd name="T10" fmla="*/ 19326 w 23"/>
                <a:gd name="T11" fmla="*/ 492465 h 168"/>
                <a:gd name="T12" fmla="*/ 50248 w 23"/>
                <a:gd name="T13" fmla="*/ 465742 h 168"/>
                <a:gd name="T14" fmla="*/ 77304 w 23"/>
                <a:gd name="T15" fmla="*/ 500100 h 168"/>
                <a:gd name="T16" fmla="*/ 77304 w 23"/>
                <a:gd name="T17" fmla="*/ 500100 h 168"/>
                <a:gd name="T18" fmla="*/ 50248 w 23"/>
                <a:gd name="T19" fmla="*/ 523006 h 168"/>
                <a:gd name="T20" fmla="*/ 46383 w 23"/>
                <a:gd name="T21" fmla="*/ 523006 h 168"/>
                <a:gd name="T22" fmla="*/ 27057 w 23"/>
                <a:gd name="T23" fmla="*/ 377938 h 168"/>
                <a:gd name="T24" fmla="*/ 57978 w 23"/>
                <a:gd name="T25" fmla="*/ 351215 h 168"/>
                <a:gd name="T26" fmla="*/ 85035 w 23"/>
                <a:gd name="T27" fmla="*/ 381756 h 168"/>
                <a:gd name="T28" fmla="*/ 85035 w 23"/>
                <a:gd name="T29" fmla="*/ 381756 h 168"/>
                <a:gd name="T30" fmla="*/ 57978 w 23"/>
                <a:gd name="T31" fmla="*/ 408479 h 168"/>
                <a:gd name="T32" fmla="*/ 57978 w 23"/>
                <a:gd name="T33" fmla="*/ 408479 h 168"/>
                <a:gd name="T34" fmla="*/ 57978 w 23"/>
                <a:gd name="T35" fmla="*/ 236689 h 168"/>
                <a:gd name="T36" fmla="*/ 88900 w 23"/>
                <a:gd name="T37" fmla="*/ 263412 h 168"/>
                <a:gd name="T38" fmla="*/ 57978 w 23"/>
                <a:gd name="T39" fmla="*/ 293952 h 168"/>
                <a:gd name="T40" fmla="*/ 57978 w 23"/>
                <a:gd name="T41" fmla="*/ 293952 h 168"/>
                <a:gd name="T42" fmla="*/ 30922 w 23"/>
                <a:gd name="T43" fmla="*/ 263412 h 168"/>
                <a:gd name="T44" fmla="*/ 50248 w 23"/>
                <a:gd name="T45" fmla="*/ 118344 h 168"/>
                <a:gd name="T46" fmla="*/ 81170 w 23"/>
                <a:gd name="T47" fmla="*/ 145067 h 168"/>
                <a:gd name="T48" fmla="*/ 54113 w 23"/>
                <a:gd name="T49" fmla="*/ 175608 h 168"/>
                <a:gd name="T50" fmla="*/ 50248 w 23"/>
                <a:gd name="T51" fmla="*/ 175608 h 168"/>
                <a:gd name="T52" fmla="*/ 23191 w 23"/>
                <a:gd name="T53" fmla="*/ 148885 h 168"/>
                <a:gd name="T54" fmla="*/ 7730 w 23"/>
                <a:gd name="T55" fmla="*/ 38176 h 168"/>
                <a:gd name="T56" fmla="*/ 30922 w 23"/>
                <a:gd name="T57" fmla="*/ 3818 h 168"/>
                <a:gd name="T58" fmla="*/ 65709 w 23"/>
                <a:gd name="T59" fmla="*/ 26723 h 168"/>
                <a:gd name="T60" fmla="*/ 42517 w 23"/>
                <a:gd name="T61" fmla="*/ 61081 h 168"/>
                <a:gd name="T62" fmla="*/ 38652 w 23"/>
                <a:gd name="T63" fmla="*/ 61081 h 168"/>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3" h="168">
                  <a:moveTo>
                    <a:pt x="7" y="167"/>
                  </a:moveTo>
                  <a:cubicBezTo>
                    <a:pt x="3" y="167"/>
                    <a:pt x="0" y="163"/>
                    <a:pt x="1" y="159"/>
                  </a:cubicBezTo>
                  <a:cubicBezTo>
                    <a:pt x="1" y="159"/>
                    <a:pt x="1" y="159"/>
                    <a:pt x="1" y="159"/>
                  </a:cubicBezTo>
                  <a:cubicBezTo>
                    <a:pt x="1" y="155"/>
                    <a:pt x="5" y="152"/>
                    <a:pt x="9" y="153"/>
                  </a:cubicBezTo>
                  <a:cubicBezTo>
                    <a:pt x="9" y="153"/>
                    <a:pt x="9" y="153"/>
                    <a:pt x="9" y="153"/>
                  </a:cubicBezTo>
                  <a:cubicBezTo>
                    <a:pt x="13" y="153"/>
                    <a:pt x="16" y="157"/>
                    <a:pt x="15" y="161"/>
                  </a:cubicBezTo>
                  <a:cubicBezTo>
                    <a:pt x="15" y="161"/>
                    <a:pt x="15" y="161"/>
                    <a:pt x="15" y="161"/>
                  </a:cubicBezTo>
                  <a:cubicBezTo>
                    <a:pt x="15" y="165"/>
                    <a:pt x="12" y="168"/>
                    <a:pt x="8" y="168"/>
                  </a:cubicBezTo>
                  <a:cubicBezTo>
                    <a:pt x="8" y="168"/>
                    <a:pt x="8" y="168"/>
                    <a:pt x="8" y="168"/>
                  </a:cubicBezTo>
                  <a:cubicBezTo>
                    <a:pt x="8" y="168"/>
                    <a:pt x="7" y="168"/>
                    <a:pt x="7" y="167"/>
                  </a:cubicBezTo>
                  <a:close/>
                  <a:moveTo>
                    <a:pt x="12" y="137"/>
                  </a:moveTo>
                  <a:cubicBezTo>
                    <a:pt x="8" y="137"/>
                    <a:pt x="5" y="133"/>
                    <a:pt x="5" y="129"/>
                  </a:cubicBezTo>
                  <a:cubicBezTo>
                    <a:pt x="5" y="129"/>
                    <a:pt x="5" y="129"/>
                    <a:pt x="5" y="129"/>
                  </a:cubicBezTo>
                  <a:cubicBezTo>
                    <a:pt x="6" y="125"/>
                    <a:pt x="9" y="122"/>
                    <a:pt x="13" y="122"/>
                  </a:cubicBezTo>
                  <a:cubicBezTo>
                    <a:pt x="13" y="122"/>
                    <a:pt x="13" y="122"/>
                    <a:pt x="13" y="122"/>
                  </a:cubicBezTo>
                  <a:cubicBezTo>
                    <a:pt x="17" y="123"/>
                    <a:pt x="20" y="127"/>
                    <a:pt x="20" y="131"/>
                  </a:cubicBezTo>
                  <a:cubicBezTo>
                    <a:pt x="20" y="131"/>
                    <a:pt x="20" y="131"/>
                    <a:pt x="20" y="131"/>
                  </a:cubicBezTo>
                  <a:cubicBezTo>
                    <a:pt x="20" y="131"/>
                    <a:pt x="20" y="131"/>
                    <a:pt x="20" y="131"/>
                  </a:cubicBezTo>
                  <a:cubicBezTo>
                    <a:pt x="20" y="131"/>
                    <a:pt x="20" y="131"/>
                    <a:pt x="20" y="131"/>
                  </a:cubicBezTo>
                  <a:cubicBezTo>
                    <a:pt x="20" y="135"/>
                    <a:pt x="16" y="137"/>
                    <a:pt x="13" y="137"/>
                  </a:cubicBezTo>
                  <a:cubicBezTo>
                    <a:pt x="13" y="137"/>
                    <a:pt x="13" y="137"/>
                    <a:pt x="13" y="137"/>
                  </a:cubicBezTo>
                  <a:cubicBezTo>
                    <a:pt x="12" y="137"/>
                    <a:pt x="12" y="137"/>
                    <a:pt x="12" y="137"/>
                  </a:cubicBezTo>
                  <a:close/>
                  <a:moveTo>
                    <a:pt x="15" y="107"/>
                  </a:moveTo>
                  <a:cubicBezTo>
                    <a:pt x="10" y="107"/>
                    <a:pt x="7" y="103"/>
                    <a:pt x="7" y="99"/>
                  </a:cubicBezTo>
                  <a:cubicBezTo>
                    <a:pt x="7" y="99"/>
                    <a:pt x="7" y="99"/>
                    <a:pt x="7" y="99"/>
                  </a:cubicBezTo>
                  <a:cubicBezTo>
                    <a:pt x="8" y="95"/>
                    <a:pt x="11" y="92"/>
                    <a:pt x="15" y="92"/>
                  </a:cubicBezTo>
                  <a:cubicBezTo>
                    <a:pt x="15" y="92"/>
                    <a:pt x="15" y="92"/>
                    <a:pt x="15" y="92"/>
                  </a:cubicBezTo>
                  <a:cubicBezTo>
                    <a:pt x="19" y="92"/>
                    <a:pt x="23" y="96"/>
                    <a:pt x="22" y="100"/>
                  </a:cubicBezTo>
                  <a:cubicBezTo>
                    <a:pt x="22" y="100"/>
                    <a:pt x="22" y="100"/>
                    <a:pt x="22" y="100"/>
                  </a:cubicBezTo>
                  <a:cubicBezTo>
                    <a:pt x="22" y="100"/>
                    <a:pt x="22" y="100"/>
                    <a:pt x="22" y="100"/>
                  </a:cubicBezTo>
                  <a:cubicBezTo>
                    <a:pt x="22" y="100"/>
                    <a:pt x="22" y="100"/>
                    <a:pt x="22" y="100"/>
                  </a:cubicBezTo>
                  <a:cubicBezTo>
                    <a:pt x="22" y="104"/>
                    <a:pt x="19" y="107"/>
                    <a:pt x="15" y="107"/>
                  </a:cubicBezTo>
                  <a:cubicBezTo>
                    <a:pt x="15" y="107"/>
                    <a:pt x="15" y="107"/>
                    <a:pt x="15" y="107"/>
                  </a:cubicBezTo>
                  <a:cubicBezTo>
                    <a:pt x="15" y="107"/>
                    <a:pt x="15" y="107"/>
                    <a:pt x="15" y="107"/>
                  </a:cubicBezTo>
                  <a:close/>
                  <a:moveTo>
                    <a:pt x="8" y="69"/>
                  </a:moveTo>
                  <a:cubicBezTo>
                    <a:pt x="8" y="65"/>
                    <a:pt x="11" y="62"/>
                    <a:pt x="15" y="62"/>
                  </a:cubicBezTo>
                  <a:cubicBezTo>
                    <a:pt x="15" y="62"/>
                    <a:pt x="15" y="62"/>
                    <a:pt x="15" y="62"/>
                  </a:cubicBezTo>
                  <a:cubicBezTo>
                    <a:pt x="19" y="61"/>
                    <a:pt x="23" y="65"/>
                    <a:pt x="23" y="69"/>
                  </a:cubicBezTo>
                  <a:cubicBezTo>
                    <a:pt x="23" y="69"/>
                    <a:pt x="23" y="69"/>
                    <a:pt x="23" y="69"/>
                  </a:cubicBezTo>
                  <a:cubicBezTo>
                    <a:pt x="23" y="73"/>
                    <a:pt x="20" y="76"/>
                    <a:pt x="15" y="77"/>
                  </a:cubicBezTo>
                  <a:cubicBezTo>
                    <a:pt x="15" y="77"/>
                    <a:pt x="15" y="77"/>
                    <a:pt x="15" y="77"/>
                  </a:cubicBezTo>
                  <a:cubicBezTo>
                    <a:pt x="15" y="77"/>
                    <a:pt x="15" y="77"/>
                    <a:pt x="15" y="77"/>
                  </a:cubicBezTo>
                  <a:cubicBezTo>
                    <a:pt x="15" y="77"/>
                    <a:pt x="15" y="77"/>
                    <a:pt x="15" y="77"/>
                  </a:cubicBezTo>
                  <a:cubicBezTo>
                    <a:pt x="11" y="77"/>
                    <a:pt x="8" y="73"/>
                    <a:pt x="8" y="69"/>
                  </a:cubicBezTo>
                  <a:close/>
                  <a:moveTo>
                    <a:pt x="6" y="39"/>
                  </a:moveTo>
                  <a:cubicBezTo>
                    <a:pt x="6" y="35"/>
                    <a:pt x="9" y="32"/>
                    <a:pt x="13" y="31"/>
                  </a:cubicBezTo>
                  <a:cubicBezTo>
                    <a:pt x="13" y="31"/>
                    <a:pt x="13" y="31"/>
                    <a:pt x="13" y="31"/>
                  </a:cubicBezTo>
                  <a:cubicBezTo>
                    <a:pt x="17" y="31"/>
                    <a:pt x="21" y="34"/>
                    <a:pt x="21" y="38"/>
                  </a:cubicBezTo>
                  <a:cubicBezTo>
                    <a:pt x="21" y="38"/>
                    <a:pt x="21" y="38"/>
                    <a:pt x="21" y="38"/>
                  </a:cubicBezTo>
                  <a:cubicBezTo>
                    <a:pt x="21" y="42"/>
                    <a:pt x="18" y="46"/>
                    <a:pt x="14" y="46"/>
                  </a:cubicBezTo>
                  <a:cubicBezTo>
                    <a:pt x="14" y="46"/>
                    <a:pt x="14" y="46"/>
                    <a:pt x="14" y="46"/>
                  </a:cubicBezTo>
                  <a:cubicBezTo>
                    <a:pt x="14" y="46"/>
                    <a:pt x="14" y="46"/>
                    <a:pt x="13" y="46"/>
                  </a:cubicBezTo>
                  <a:cubicBezTo>
                    <a:pt x="13" y="46"/>
                    <a:pt x="13" y="46"/>
                    <a:pt x="13" y="46"/>
                  </a:cubicBezTo>
                  <a:cubicBezTo>
                    <a:pt x="10" y="46"/>
                    <a:pt x="6" y="43"/>
                    <a:pt x="6" y="39"/>
                  </a:cubicBezTo>
                  <a:close/>
                  <a:moveTo>
                    <a:pt x="2" y="10"/>
                  </a:moveTo>
                  <a:cubicBezTo>
                    <a:pt x="2" y="10"/>
                    <a:pt x="2" y="10"/>
                    <a:pt x="2" y="10"/>
                  </a:cubicBezTo>
                  <a:cubicBezTo>
                    <a:pt x="2" y="6"/>
                    <a:pt x="4" y="2"/>
                    <a:pt x="8" y="1"/>
                  </a:cubicBezTo>
                  <a:cubicBezTo>
                    <a:pt x="8" y="1"/>
                    <a:pt x="8" y="1"/>
                    <a:pt x="8" y="1"/>
                  </a:cubicBezTo>
                  <a:cubicBezTo>
                    <a:pt x="13" y="0"/>
                    <a:pt x="16" y="3"/>
                    <a:pt x="17" y="7"/>
                  </a:cubicBezTo>
                  <a:cubicBezTo>
                    <a:pt x="17" y="7"/>
                    <a:pt x="17" y="7"/>
                    <a:pt x="17" y="7"/>
                  </a:cubicBezTo>
                  <a:cubicBezTo>
                    <a:pt x="18" y="11"/>
                    <a:pt x="15" y="15"/>
                    <a:pt x="11" y="16"/>
                  </a:cubicBezTo>
                  <a:cubicBezTo>
                    <a:pt x="11" y="16"/>
                    <a:pt x="11" y="16"/>
                    <a:pt x="11" y="16"/>
                  </a:cubicBezTo>
                  <a:cubicBezTo>
                    <a:pt x="10" y="16"/>
                    <a:pt x="10" y="16"/>
                    <a:pt x="10" y="16"/>
                  </a:cubicBezTo>
                  <a:cubicBezTo>
                    <a:pt x="10" y="16"/>
                    <a:pt x="10" y="16"/>
                    <a:pt x="10" y="16"/>
                  </a:cubicBezTo>
                  <a:cubicBezTo>
                    <a:pt x="6" y="16"/>
                    <a:pt x="3" y="13"/>
                    <a:pt x="2" y="1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endParaRPr lang="en-US"/>
            </a:p>
          </p:txBody>
        </p:sp>
        <p:sp>
          <p:nvSpPr>
            <p:cNvPr id="12" name="Freeform 11"/>
            <p:cNvSpPr>
              <a:spLocks noEditPoints="1"/>
            </p:cNvSpPr>
            <p:nvPr/>
          </p:nvSpPr>
          <p:spPr bwMode="auto">
            <a:xfrm>
              <a:off x="5668963" y="2185988"/>
              <a:ext cx="400050" cy="530225"/>
            </a:xfrm>
            <a:custGeom>
              <a:avLst/>
              <a:gdLst>
                <a:gd name="T0" fmla="*/ 354330 w 105"/>
                <a:gd name="T1" fmla="*/ 476821 h 139"/>
                <a:gd name="T2" fmla="*/ 392430 w 105"/>
                <a:gd name="T3" fmla="*/ 492079 h 139"/>
                <a:gd name="T4" fmla="*/ 377190 w 105"/>
                <a:gd name="T5" fmla="*/ 530225 h 139"/>
                <a:gd name="T6" fmla="*/ 365760 w 105"/>
                <a:gd name="T7" fmla="*/ 530225 h 139"/>
                <a:gd name="T8" fmla="*/ 339090 w 105"/>
                <a:gd name="T9" fmla="*/ 514967 h 139"/>
                <a:gd name="T10" fmla="*/ 297180 w 105"/>
                <a:gd name="T11" fmla="*/ 373828 h 139"/>
                <a:gd name="T12" fmla="*/ 339090 w 105"/>
                <a:gd name="T13" fmla="*/ 385271 h 139"/>
                <a:gd name="T14" fmla="*/ 327660 w 105"/>
                <a:gd name="T15" fmla="*/ 423417 h 139"/>
                <a:gd name="T16" fmla="*/ 312420 w 105"/>
                <a:gd name="T17" fmla="*/ 427232 h 139"/>
                <a:gd name="T18" fmla="*/ 285750 w 105"/>
                <a:gd name="T19" fmla="*/ 415788 h 139"/>
                <a:gd name="T20" fmla="*/ 228600 w 105"/>
                <a:gd name="T21" fmla="*/ 316609 h 139"/>
                <a:gd name="T22" fmla="*/ 236220 w 105"/>
                <a:gd name="T23" fmla="*/ 278463 h 139"/>
                <a:gd name="T24" fmla="*/ 274320 w 105"/>
                <a:gd name="T25" fmla="*/ 286093 h 139"/>
                <a:gd name="T26" fmla="*/ 274320 w 105"/>
                <a:gd name="T27" fmla="*/ 286093 h 139"/>
                <a:gd name="T28" fmla="*/ 266700 w 105"/>
                <a:gd name="T29" fmla="*/ 324238 h 139"/>
                <a:gd name="T30" fmla="*/ 251460 w 105"/>
                <a:gd name="T31" fmla="*/ 328053 h 139"/>
                <a:gd name="T32" fmla="*/ 160020 w 105"/>
                <a:gd name="T33" fmla="*/ 225060 h 139"/>
                <a:gd name="T34" fmla="*/ 167640 w 105"/>
                <a:gd name="T35" fmla="*/ 183099 h 139"/>
                <a:gd name="T36" fmla="*/ 205740 w 105"/>
                <a:gd name="T37" fmla="*/ 186914 h 139"/>
                <a:gd name="T38" fmla="*/ 205740 w 105"/>
                <a:gd name="T39" fmla="*/ 186914 h 139"/>
                <a:gd name="T40" fmla="*/ 201930 w 105"/>
                <a:gd name="T41" fmla="*/ 228874 h 139"/>
                <a:gd name="T42" fmla="*/ 182880 w 105"/>
                <a:gd name="T43" fmla="*/ 232689 h 139"/>
                <a:gd name="T44" fmla="*/ 87630 w 105"/>
                <a:gd name="T45" fmla="*/ 133510 h 139"/>
                <a:gd name="T46" fmla="*/ 91440 w 105"/>
                <a:gd name="T47" fmla="*/ 95364 h 139"/>
                <a:gd name="T48" fmla="*/ 133350 w 105"/>
                <a:gd name="T49" fmla="*/ 95364 h 139"/>
                <a:gd name="T50" fmla="*/ 129540 w 105"/>
                <a:gd name="T51" fmla="*/ 137324 h 139"/>
                <a:gd name="T52" fmla="*/ 110490 w 105"/>
                <a:gd name="T53" fmla="*/ 144954 h 139"/>
                <a:gd name="T54" fmla="*/ 87630 w 105"/>
                <a:gd name="T55" fmla="*/ 133510 h 139"/>
                <a:gd name="T56" fmla="*/ 11430 w 105"/>
                <a:gd name="T57" fmla="*/ 11444 h 139"/>
                <a:gd name="T58" fmla="*/ 53340 w 105"/>
                <a:gd name="T59" fmla="*/ 11444 h 139"/>
                <a:gd name="T60" fmla="*/ 53340 w 105"/>
                <a:gd name="T61" fmla="*/ 49589 h 139"/>
                <a:gd name="T62" fmla="*/ 30480 w 105"/>
                <a:gd name="T63" fmla="*/ 61033 h 139"/>
                <a:gd name="T64" fmla="*/ 11430 w 105"/>
                <a:gd name="T65" fmla="*/ 49589 h 139"/>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105" h="139">
                  <a:moveTo>
                    <a:pt x="89" y="135"/>
                  </a:moveTo>
                  <a:cubicBezTo>
                    <a:pt x="88" y="131"/>
                    <a:pt x="89" y="127"/>
                    <a:pt x="93" y="125"/>
                  </a:cubicBezTo>
                  <a:cubicBezTo>
                    <a:pt x="93" y="125"/>
                    <a:pt x="93" y="125"/>
                    <a:pt x="93" y="125"/>
                  </a:cubicBezTo>
                  <a:cubicBezTo>
                    <a:pt x="97" y="123"/>
                    <a:pt x="101" y="125"/>
                    <a:pt x="103" y="129"/>
                  </a:cubicBezTo>
                  <a:cubicBezTo>
                    <a:pt x="103" y="129"/>
                    <a:pt x="103" y="129"/>
                    <a:pt x="103" y="129"/>
                  </a:cubicBezTo>
                  <a:cubicBezTo>
                    <a:pt x="105" y="132"/>
                    <a:pt x="103" y="137"/>
                    <a:pt x="99" y="139"/>
                  </a:cubicBezTo>
                  <a:cubicBezTo>
                    <a:pt x="99" y="139"/>
                    <a:pt x="99" y="139"/>
                    <a:pt x="99" y="139"/>
                  </a:cubicBezTo>
                  <a:cubicBezTo>
                    <a:pt x="98" y="139"/>
                    <a:pt x="97" y="139"/>
                    <a:pt x="96" y="139"/>
                  </a:cubicBezTo>
                  <a:cubicBezTo>
                    <a:pt x="96" y="139"/>
                    <a:pt x="96" y="139"/>
                    <a:pt x="96" y="139"/>
                  </a:cubicBezTo>
                  <a:cubicBezTo>
                    <a:pt x="93" y="139"/>
                    <a:pt x="91" y="138"/>
                    <a:pt x="89" y="135"/>
                  </a:cubicBezTo>
                  <a:close/>
                  <a:moveTo>
                    <a:pt x="75" y="109"/>
                  </a:moveTo>
                  <a:cubicBezTo>
                    <a:pt x="73" y="105"/>
                    <a:pt x="75" y="100"/>
                    <a:pt x="78" y="98"/>
                  </a:cubicBezTo>
                  <a:cubicBezTo>
                    <a:pt x="78" y="98"/>
                    <a:pt x="78" y="98"/>
                    <a:pt x="78" y="98"/>
                  </a:cubicBezTo>
                  <a:cubicBezTo>
                    <a:pt x="82" y="96"/>
                    <a:pt x="86" y="98"/>
                    <a:pt x="89" y="101"/>
                  </a:cubicBezTo>
                  <a:cubicBezTo>
                    <a:pt x="89" y="101"/>
                    <a:pt x="89" y="101"/>
                    <a:pt x="89" y="101"/>
                  </a:cubicBezTo>
                  <a:cubicBezTo>
                    <a:pt x="91" y="105"/>
                    <a:pt x="89" y="109"/>
                    <a:pt x="86" y="111"/>
                  </a:cubicBezTo>
                  <a:cubicBezTo>
                    <a:pt x="86" y="111"/>
                    <a:pt x="86" y="111"/>
                    <a:pt x="86" y="111"/>
                  </a:cubicBezTo>
                  <a:cubicBezTo>
                    <a:pt x="85" y="112"/>
                    <a:pt x="83" y="112"/>
                    <a:pt x="82" y="112"/>
                  </a:cubicBezTo>
                  <a:cubicBezTo>
                    <a:pt x="82" y="112"/>
                    <a:pt x="82" y="112"/>
                    <a:pt x="82" y="112"/>
                  </a:cubicBezTo>
                  <a:cubicBezTo>
                    <a:pt x="79" y="112"/>
                    <a:pt x="77" y="111"/>
                    <a:pt x="75" y="109"/>
                  </a:cubicBezTo>
                  <a:close/>
                  <a:moveTo>
                    <a:pt x="60" y="83"/>
                  </a:moveTo>
                  <a:cubicBezTo>
                    <a:pt x="60" y="83"/>
                    <a:pt x="60" y="83"/>
                    <a:pt x="60" y="83"/>
                  </a:cubicBezTo>
                  <a:cubicBezTo>
                    <a:pt x="57" y="80"/>
                    <a:pt x="58" y="75"/>
                    <a:pt x="62" y="73"/>
                  </a:cubicBezTo>
                  <a:cubicBezTo>
                    <a:pt x="62" y="73"/>
                    <a:pt x="62" y="73"/>
                    <a:pt x="62" y="73"/>
                  </a:cubicBezTo>
                  <a:cubicBezTo>
                    <a:pt x="65" y="70"/>
                    <a:pt x="70" y="71"/>
                    <a:pt x="72" y="75"/>
                  </a:cubicBezTo>
                  <a:cubicBezTo>
                    <a:pt x="72" y="75"/>
                    <a:pt x="72" y="75"/>
                    <a:pt x="72" y="75"/>
                  </a:cubicBezTo>
                  <a:cubicBezTo>
                    <a:pt x="72" y="75"/>
                    <a:pt x="72" y="75"/>
                    <a:pt x="72" y="75"/>
                  </a:cubicBezTo>
                  <a:cubicBezTo>
                    <a:pt x="72" y="75"/>
                    <a:pt x="72" y="75"/>
                    <a:pt x="72" y="75"/>
                  </a:cubicBezTo>
                  <a:cubicBezTo>
                    <a:pt x="75" y="78"/>
                    <a:pt x="74" y="83"/>
                    <a:pt x="70" y="85"/>
                  </a:cubicBezTo>
                  <a:cubicBezTo>
                    <a:pt x="70" y="85"/>
                    <a:pt x="70" y="85"/>
                    <a:pt x="70" y="85"/>
                  </a:cubicBezTo>
                  <a:cubicBezTo>
                    <a:pt x="69" y="86"/>
                    <a:pt x="67" y="86"/>
                    <a:pt x="66" y="86"/>
                  </a:cubicBezTo>
                  <a:cubicBezTo>
                    <a:pt x="66" y="86"/>
                    <a:pt x="66" y="86"/>
                    <a:pt x="66" y="86"/>
                  </a:cubicBezTo>
                  <a:cubicBezTo>
                    <a:pt x="64" y="86"/>
                    <a:pt x="61" y="85"/>
                    <a:pt x="60" y="83"/>
                  </a:cubicBezTo>
                  <a:close/>
                  <a:moveTo>
                    <a:pt x="42" y="59"/>
                  </a:moveTo>
                  <a:cubicBezTo>
                    <a:pt x="40" y="55"/>
                    <a:pt x="41" y="51"/>
                    <a:pt x="44" y="48"/>
                  </a:cubicBezTo>
                  <a:cubicBezTo>
                    <a:pt x="44" y="48"/>
                    <a:pt x="44" y="48"/>
                    <a:pt x="44" y="48"/>
                  </a:cubicBezTo>
                  <a:cubicBezTo>
                    <a:pt x="47" y="46"/>
                    <a:pt x="52" y="46"/>
                    <a:pt x="54" y="49"/>
                  </a:cubicBezTo>
                  <a:cubicBezTo>
                    <a:pt x="54" y="49"/>
                    <a:pt x="54" y="49"/>
                    <a:pt x="54" y="49"/>
                  </a:cubicBezTo>
                  <a:cubicBezTo>
                    <a:pt x="54" y="49"/>
                    <a:pt x="54" y="49"/>
                    <a:pt x="54" y="49"/>
                  </a:cubicBezTo>
                  <a:cubicBezTo>
                    <a:pt x="54" y="49"/>
                    <a:pt x="54" y="49"/>
                    <a:pt x="54" y="49"/>
                  </a:cubicBezTo>
                  <a:cubicBezTo>
                    <a:pt x="57" y="53"/>
                    <a:pt x="56" y="57"/>
                    <a:pt x="53" y="60"/>
                  </a:cubicBezTo>
                  <a:cubicBezTo>
                    <a:pt x="53" y="60"/>
                    <a:pt x="53" y="60"/>
                    <a:pt x="53" y="60"/>
                  </a:cubicBezTo>
                  <a:cubicBezTo>
                    <a:pt x="52" y="61"/>
                    <a:pt x="50" y="61"/>
                    <a:pt x="48" y="61"/>
                  </a:cubicBezTo>
                  <a:cubicBezTo>
                    <a:pt x="48" y="61"/>
                    <a:pt x="48" y="61"/>
                    <a:pt x="48" y="61"/>
                  </a:cubicBezTo>
                  <a:cubicBezTo>
                    <a:pt x="46" y="61"/>
                    <a:pt x="44" y="60"/>
                    <a:pt x="42" y="59"/>
                  </a:cubicBezTo>
                  <a:close/>
                  <a:moveTo>
                    <a:pt x="23" y="35"/>
                  </a:moveTo>
                  <a:cubicBezTo>
                    <a:pt x="23" y="35"/>
                    <a:pt x="23" y="35"/>
                    <a:pt x="23" y="35"/>
                  </a:cubicBezTo>
                  <a:cubicBezTo>
                    <a:pt x="21" y="32"/>
                    <a:pt x="21" y="27"/>
                    <a:pt x="24" y="25"/>
                  </a:cubicBezTo>
                  <a:cubicBezTo>
                    <a:pt x="24" y="25"/>
                    <a:pt x="24" y="25"/>
                    <a:pt x="24" y="25"/>
                  </a:cubicBezTo>
                  <a:cubicBezTo>
                    <a:pt x="27" y="22"/>
                    <a:pt x="32" y="22"/>
                    <a:pt x="35" y="25"/>
                  </a:cubicBezTo>
                  <a:cubicBezTo>
                    <a:pt x="35" y="25"/>
                    <a:pt x="35" y="25"/>
                    <a:pt x="35" y="25"/>
                  </a:cubicBezTo>
                  <a:cubicBezTo>
                    <a:pt x="37" y="29"/>
                    <a:pt x="37" y="33"/>
                    <a:pt x="34" y="36"/>
                  </a:cubicBezTo>
                  <a:cubicBezTo>
                    <a:pt x="34" y="36"/>
                    <a:pt x="34" y="36"/>
                    <a:pt x="34" y="36"/>
                  </a:cubicBezTo>
                  <a:cubicBezTo>
                    <a:pt x="33" y="37"/>
                    <a:pt x="31" y="38"/>
                    <a:pt x="29" y="38"/>
                  </a:cubicBezTo>
                  <a:cubicBezTo>
                    <a:pt x="29" y="38"/>
                    <a:pt x="29" y="38"/>
                    <a:pt x="29" y="38"/>
                  </a:cubicBezTo>
                  <a:cubicBezTo>
                    <a:pt x="27" y="38"/>
                    <a:pt x="25" y="37"/>
                    <a:pt x="23" y="35"/>
                  </a:cubicBezTo>
                  <a:close/>
                  <a:moveTo>
                    <a:pt x="3" y="13"/>
                  </a:moveTo>
                  <a:cubicBezTo>
                    <a:pt x="0" y="11"/>
                    <a:pt x="0" y="6"/>
                    <a:pt x="3" y="3"/>
                  </a:cubicBezTo>
                  <a:cubicBezTo>
                    <a:pt x="3" y="3"/>
                    <a:pt x="3" y="3"/>
                    <a:pt x="3" y="3"/>
                  </a:cubicBezTo>
                  <a:cubicBezTo>
                    <a:pt x="6" y="0"/>
                    <a:pt x="11" y="0"/>
                    <a:pt x="14" y="3"/>
                  </a:cubicBezTo>
                  <a:cubicBezTo>
                    <a:pt x="14" y="3"/>
                    <a:pt x="14" y="3"/>
                    <a:pt x="14" y="3"/>
                  </a:cubicBezTo>
                  <a:cubicBezTo>
                    <a:pt x="16" y="6"/>
                    <a:pt x="17" y="11"/>
                    <a:pt x="14" y="13"/>
                  </a:cubicBezTo>
                  <a:cubicBezTo>
                    <a:pt x="14" y="13"/>
                    <a:pt x="14" y="13"/>
                    <a:pt x="14" y="13"/>
                  </a:cubicBezTo>
                  <a:cubicBezTo>
                    <a:pt x="12" y="15"/>
                    <a:pt x="10" y="16"/>
                    <a:pt x="8" y="16"/>
                  </a:cubicBezTo>
                  <a:cubicBezTo>
                    <a:pt x="8" y="16"/>
                    <a:pt x="8" y="16"/>
                    <a:pt x="8" y="16"/>
                  </a:cubicBezTo>
                  <a:cubicBezTo>
                    <a:pt x="6" y="16"/>
                    <a:pt x="4" y="15"/>
                    <a:pt x="3" y="13"/>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a:lstStyle/>
            <a:p>
              <a:endParaRPr lang="en-US"/>
            </a:p>
          </p:txBody>
        </p:sp>
        <p:sp>
          <p:nvSpPr>
            <p:cNvPr id="13" name="Freeform 12"/>
            <p:cNvSpPr>
              <a:spLocks noEditPoints="1"/>
            </p:cNvSpPr>
            <p:nvPr/>
          </p:nvSpPr>
          <p:spPr bwMode="auto">
            <a:xfrm>
              <a:off x="2759075" y="1692275"/>
              <a:ext cx="2538413" cy="3476625"/>
            </a:xfrm>
            <a:custGeom>
              <a:avLst/>
              <a:gdLst>
                <a:gd name="T0" fmla="*/ 656 w 665"/>
                <a:gd name="T1" fmla="*/ 852 h 910"/>
                <a:gd name="T2" fmla="*/ 626 w 665"/>
                <a:gd name="T3" fmla="*/ 876 h 910"/>
                <a:gd name="T4" fmla="*/ 627 w 665"/>
                <a:gd name="T5" fmla="*/ 864 h 910"/>
                <a:gd name="T6" fmla="*/ 618 w 665"/>
                <a:gd name="T7" fmla="*/ 875 h 910"/>
                <a:gd name="T8" fmla="*/ 472 w 665"/>
                <a:gd name="T9" fmla="*/ 903 h 910"/>
                <a:gd name="T10" fmla="*/ 425 w 665"/>
                <a:gd name="T11" fmla="*/ 902 h 910"/>
                <a:gd name="T12" fmla="*/ 504 w 665"/>
                <a:gd name="T13" fmla="*/ 900 h 910"/>
                <a:gd name="T14" fmla="*/ 393 w 665"/>
                <a:gd name="T15" fmla="*/ 899 h 910"/>
                <a:gd name="T16" fmla="*/ 536 w 665"/>
                <a:gd name="T17" fmla="*/ 895 h 910"/>
                <a:gd name="T18" fmla="*/ 361 w 665"/>
                <a:gd name="T19" fmla="*/ 893 h 910"/>
                <a:gd name="T20" fmla="*/ 560 w 665"/>
                <a:gd name="T21" fmla="*/ 883 h 910"/>
                <a:gd name="T22" fmla="*/ 334 w 665"/>
                <a:gd name="T23" fmla="*/ 894 h 910"/>
                <a:gd name="T24" fmla="*/ 590 w 665"/>
                <a:gd name="T25" fmla="*/ 874 h 910"/>
                <a:gd name="T26" fmla="*/ 302 w 665"/>
                <a:gd name="T27" fmla="*/ 884 h 910"/>
                <a:gd name="T28" fmla="*/ 272 w 665"/>
                <a:gd name="T29" fmla="*/ 872 h 910"/>
                <a:gd name="T30" fmla="*/ 242 w 665"/>
                <a:gd name="T31" fmla="*/ 857 h 910"/>
                <a:gd name="T32" fmla="*/ 213 w 665"/>
                <a:gd name="T33" fmla="*/ 841 h 910"/>
                <a:gd name="T34" fmla="*/ 186 w 665"/>
                <a:gd name="T35" fmla="*/ 822 h 910"/>
                <a:gd name="T36" fmla="*/ 164 w 665"/>
                <a:gd name="T37" fmla="*/ 803 h 910"/>
                <a:gd name="T38" fmla="*/ 118 w 665"/>
                <a:gd name="T39" fmla="*/ 758 h 910"/>
                <a:gd name="T40" fmla="*/ 118 w 665"/>
                <a:gd name="T41" fmla="*/ 758 h 910"/>
                <a:gd name="T42" fmla="*/ 92 w 665"/>
                <a:gd name="T43" fmla="*/ 730 h 910"/>
                <a:gd name="T44" fmla="*/ 79 w 665"/>
                <a:gd name="T45" fmla="*/ 706 h 910"/>
                <a:gd name="T46" fmla="*/ 47 w 665"/>
                <a:gd name="T47" fmla="*/ 649 h 910"/>
                <a:gd name="T48" fmla="*/ 47 w 665"/>
                <a:gd name="T49" fmla="*/ 649 h 910"/>
                <a:gd name="T50" fmla="*/ 25 w 665"/>
                <a:gd name="T51" fmla="*/ 588 h 910"/>
                <a:gd name="T52" fmla="*/ 17 w 665"/>
                <a:gd name="T53" fmla="*/ 556 h 910"/>
                <a:gd name="T54" fmla="*/ 11 w 665"/>
                <a:gd name="T55" fmla="*/ 524 h 910"/>
                <a:gd name="T56" fmla="*/ 8 w 665"/>
                <a:gd name="T57" fmla="*/ 492 h 910"/>
                <a:gd name="T58" fmla="*/ 14 w 665"/>
                <a:gd name="T59" fmla="*/ 452 h 910"/>
                <a:gd name="T60" fmla="*/ 8 w 665"/>
                <a:gd name="T61" fmla="*/ 413 h 910"/>
                <a:gd name="T62" fmla="*/ 19 w 665"/>
                <a:gd name="T63" fmla="*/ 389 h 910"/>
                <a:gd name="T64" fmla="*/ 19 w 665"/>
                <a:gd name="T65" fmla="*/ 349 h 910"/>
                <a:gd name="T66" fmla="*/ 28 w 665"/>
                <a:gd name="T67" fmla="*/ 317 h 910"/>
                <a:gd name="T68" fmla="*/ 39 w 665"/>
                <a:gd name="T69" fmla="*/ 287 h 910"/>
                <a:gd name="T70" fmla="*/ 52 w 665"/>
                <a:gd name="T71" fmla="*/ 257 h 910"/>
                <a:gd name="T72" fmla="*/ 68 w 665"/>
                <a:gd name="T73" fmla="*/ 228 h 910"/>
                <a:gd name="T74" fmla="*/ 87 w 665"/>
                <a:gd name="T75" fmla="*/ 211 h 910"/>
                <a:gd name="T76" fmla="*/ 106 w 665"/>
                <a:gd name="T77" fmla="*/ 185 h 910"/>
                <a:gd name="T78" fmla="*/ 127 w 665"/>
                <a:gd name="T79" fmla="*/ 160 h 910"/>
                <a:gd name="T80" fmla="*/ 149 w 665"/>
                <a:gd name="T81" fmla="*/ 127 h 910"/>
                <a:gd name="T82" fmla="*/ 174 w 665"/>
                <a:gd name="T83" fmla="*/ 106 h 910"/>
                <a:gd name="T84" fmla="*/ 190 w 665"/>
                <a:gd name="T85" fmla="*/ 85 h 910"/>
                <a:gd name="T86" fmla="*/ 218 w 665"/>
                <a:gd name="T87" fmla="*/ 66 h 910"/>
                <a:gd name="T88" fmla="*/ 243 w 665"/>
                <a:gd name="T89" fmla="*/ 60 h 910"/>
                <a:gd name="T90" fmla="*/ 276 w 665"/>
                <a:gd name="T91" fmla="*/ 36 h 910"/>
                <a:gd name="T92" fmla="*/ 625 w 665"/>
                <a:gd name="T93" fmla="*/ 48 h 910"/>
                <a:gd name="T94" fmla="*/ 309 w 665"/>
                <a:gd name="T95" fmla="*/ 38 h 910"/>
                <a:gd name="T96" fmla="*/ 595 w 665"/>
                <a:gd name="T97" fmla="*/ 37 h 910"/>
                <a:gd name="T98" fmla="*/ 334 w 665"/>
                <a:gd name="T99" fmla="*/ 23 h 910"/>
                <a:gd name="T100" fmla="*/ 566 w 665"/>
                <a:gd name="T101" fmla="*/ 28 h 910"/>
                <a:gd name="T102" fmla="*/ 365 w 665"/>
                <a:gd name="T103" fmla="*/ 16 h 910"/>
                <a:gd name="T104" fmla="*/ 527 w 665"/>
                <a:gd name="T105" fmla="*/ 13 h 910"/>
                <a:gd name="T106" fmla="*/ 404 w 665"/>
                <a:gd name="T107" fmla="*/ 3 h 910"/>
                <a:gd name="T108" fmla="*/ 501 w 665"/>
                <a:gd name="T109" fmla="*/ 16 h 910"/>
                <a:gd name="T110" fmla="*/ 437 w 665"/>
                <a:gd name="T111" fmla="*/ 14 h 910"/>
                <a:gd name="T112" fmla="*/ 663 w 665"/>
                <a:gd name="T113" fmla="*/ 60 h 910"/>
                <a:gd name="T114" fmla="*/ 653 w 665"/>
                <a:gd name="T115" fmla="*/ 60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65" h="910">
                  <a:moveTo>
                    <a:pt x="651" y="864"/>
                  </a:moveTo>
                  <a:cubicBezTo>
                    <a:pt x="651" y="864"/>
                    <a:pt x="650" y="864"/>
                    <a:pt x="650" y="864"/>
                  </a:cubicBezTo>
                  <a:cubicBezTo>
                    <a:pt x="649" y="864"/>
                    <a:pt x="649" y="864"/>
                    <a:pt x="648" y="864"/>
                  </a:cubicBezTo>
                  <a:cubicBezTo>
                    <a:pt x="648" y="864"/>
                    <a:pt x="648" y="864"/>
                    <a:pt x="647" y="863"/>
                  </a:cubicBezTo>
                  <a:cubicBezTo>
                    <a:pt x="647" y="863"/>
                    <a:pt x="647" y="863"/>
                    <a:pt x="646" y="862"/>
                  </a:cubicBezTo>
                  <a:cubicBezTo>
                    <a:pt x="645" y="861"/>
                    <a:pt x="644" y="859"/>
                    <a:pt x="644" y="857"/>
                  </a:cubicBezTo>
                  <a:cubicBezTo>
                    <a:pt x="644" y="857"/>
                    <a:pt x="644" y="857"/>
                    <a:pt x="644" y="856"/>
                  </a:cubicBezTo>
                  <a:cubicBezTo>
                    <a:pt x="644" y="856"/>
                    <a:pt x="645" y="855"/>
                    <a:pt x="645" y="855"/>
                  </a:cubicBezTo>
                  <a:cubicBezTo>
                    <a:pt x="645" y="854"/>
                    <a:pt x="645" y="854"/>
                    <a:pt x="645" y="854"/>
                  </a:cubicBezTo>
                  <a:cubicBezTo>
                    <a:pt x="646" y="853"/>
                    <a:pt x="646" y="853"/>
                    <a:pt x="646" y="852"/>
                  </a:cubicBezTo>
                  <a:cubicBezTo>
                    <a:pt x="649" y="850"/>
                    <a:pt x="654" y="850"/>
                    <a:pt x="656" y="852"/>
                  </a:cubicBezTo>
                  <a:cubicBezTo>
                    <a:pt x="656" y="853"/>
                    <a:pt x="657" y="853"/>
                    <a:pt x="657" y="854"/>
                  </a:cubicBezTo>
                  <a:cubicBezTo>
                    <a:pt x="657" y="854"/>
                    <a:pt x="658" y="854"/>
                    <a:pt x="658" y="855"/>
                  </a:cubicBezTo>
                  <a:cubicBezTo>
                    <a:pt x="658" y="855"/>
                    <a:pt x="658" y="856"/>
                    <a:pt x="658" y="856"/>
                  </a:cubicBezTo>
                  <a:cubicBezTo>
                    <a:pt x="658" y="857"/>
                    <a:pt x="658" y="857"/>
                    <a:pt x="658" y="857"/>
                  </a:cubicBezTo>
                  <a:cubicBezTo>
                    <a:pt x="658" y="859"/>
                    <a:pt x="657" y="861"/>
                    <a:pt x="656" y="862"/>
                  </a:cubicBezTo>
                  <a:cubicBezTo>
                    <a:pt x="656" y="863"/>
                    <a:pt x="655" y="863"/>
                    <a:pt x="655" y="863"/>
                  </a:cubicBezTo>
                  <a:cubicBezTo>
                    <a:pt x="655" y="864"/>
                    <a:pt x="654" y="864"/>
                    <a:pt x="654" y="864"/>
                  </a:cubicBezTo>
                  <a:cubicBezTo>
                    <a:pt x="653" y="864"/>
                    <a:pt x="653" y="864"/>
                    <a:pt x="653" y="864"/>
                  </a:cubicBezTo>
                  <a:cubicBezTo>
                    <a:pt x="652" y="864"/>
                    <a:pt x="652" y="864"/>
                    <a:pt x="651" y="864"/>
                  </a:cubicBezTo>
                  <a:close/>
                  <a:moveTo>
                    <a:pt x="625" y="877"/>
                  </a:moveTo>
                  <a:cubicBezTo>
                    <a:pt x="625" y="877"/>
                    <a:pt x="625" y="877"/>
                    <a:pt x="626" y="876"/>
                  </a:cubicBezTo>
                  <a:cubicBezTo>
                    <a:pt x="626" y="876"/>
                    <a:pt x="627" y="876"/>
                    <a:pt x="627" y="876"/>
                  </a:cubicBezTo>
                  <a:cubicBezTo>
                    <a:pt x="627" y="876"/>
                    <a:pt x="628" y="875"/>
                    <a:pt x="628" y="875"/>
                  </a:cubicBezTo>
                  <a:cubicBezTo>
                    <a:pt x="628" y="875"/>
                    <a:pt x="629" y="874"/>
                    <a:pt x="629" y="874"/>
                  </a:cubicBezTo>
                  <a:cubicBezTo>
                    <a:pt x="629" y="874"/>
                    <a:pt x="629" y="873"/>
                    <a:pt x="630" y="873"/>
                  </a:cubicBezTo>
                  <a:cubicBezTo>
                    <a:pt x="630" y="872"/>
                    <a:pt x="630" y="872"/>
                    <a:pt x="630" y="871"/>
                  </a:cubicBezTo>
                  <a:cubicBezTo>
                    <a:pt x="630" y="871"/>
                    <a:pt x="630" y="870"/>
                    <a:pt x="630" y="870"/>
                  </a:cubicBezTo>
                  <a:cubicBezTo>
                    <a:pt x="630" y="870"/>
                    <a:pt x="630" y="869"/>
                    <a:pt x="630" y="869"/>
                  </a:cubicBezTo>
                  <a:cubicBezTo>
                    <a:pt x="630" y="868"/>
                    <a:pt x="630" y="868"/>
                    <a:pt x="630" y="867"/>
                  </a:cubicBezTo>
                  <a:cubicBezTo>
                    <a:pt x="629" y="867"/>
                    <a:pt x="629" y="866"/>
                    <a:pt x="629" y="866"/>
                  </a:cubicBezTo>
                  <a:cubicBezTo>
                    <a:pt x="629" y="866"/>
                    <a:pt x="628" y="865"/>
                    <a:pt x="628" y="865"/>
                  </a:cubicBezTo>
                  <a:cubicBezTo>
                    <a:pt x="628" y="865"/>
                    <a:pt x="627" y="864"/>
                    <a:pt x="627" y="864"/>
                  </a:cubicBezTo>
                  <a:cubicBezTo>
                    <a:pt x="627" y="864"/>
                    <a:pt x="626" y="864"/>
                    <a:pt x="626" y="863"/>
                  </a:cubicBezTo>
                  <a:cubicBezTo>
                    <a:pt x="625" y="863"/>
                    <a:pt x="625" y="863"/>
                    <a:pt x="625" y="863"/>
                  </a:cubicBezTo>
                  <a:cubicBezTo>
                    <a:pt x="622" y="863"/>
                    <a:pt x="620" y="863"/>
                    <a:pt x="618" y="865"/>
                  </a:cubicBezTo>
                  <a:cubicBezTo>
                    <a:pt x="618" y="865"/>
                    <a:pt x="618" y="866"/>
                    <a:pt x="617" y="866"/>
                  </a:cubicBezTo>
                  <a:cubicBezTo>
                    <a:pt x="617" y="866"/>
                    <a:pt x="617" y="867"/>
                    <a:pt x="617" y="867"/>
                  </a:cubicBezTo>
                  <a:cubicBezTo>
                    <a:pt x="616" y="868"/>
                    <a:pt x="616" y="868"/>
                    <a:pt x="616" y="869"/>
                  </a:cubicBezTo>
                  <a:cubicBezTo>
                    <a:pt x="616" y="869"/>
                    <a:pt x="616" y="870"/>
                    <a:pt x="616" y="870"/>
                  </a:cubicBezTo>
                  <a:cubicBezTo>
                    <a:pt x="616" y="870"/>
                    <a:pt x="616" y="871"/>
                    <a:pt x="616" y="871"/>
                  </a:cubicBezTo>
                  <a:cubicBezTo>
                    <a:pt x="616" y="872"/>
                    <a:pt x="616" y="872"/>
                    <a:pt x="617" y="873"/>
                  </a:cubicBezTo>
                  <a:cubicBezTo>
                    <a:pt x="617" y="873"/>
                    <a:pt x="617" y="874"/>
                    <a:pt x="617" y="874"/>
                  </a:cubicBezTo>
                  <a:cubicBezTo>
                    <a:pt x="618" y="874"/>
                    <a:pt x="618" y="875"/>
                    <a:pt x="618" y="875"/>
                  </a:cubicBezTo>
                  <a:cubicBezTo>
                    <a:pt x="618" y="875"/>
                    <a:pt x="619" y="876"/>
                    <a:pt x="619" y="876"/>
                  </a:cubicBezTo>
                  <a:cubicBezTo>
                    <a:pt x="620" y="876"/>
                    <a:pt x="620" y="876"/>
                    <a:pt x="620" y="876"/>
                  </a:cubicBezTo>
                  <a:cubicBezTo>
                    <a:pt x="621" y="877"/>
                    <a:pt x="621" y="877"/>
                    <a:pt x="622" y="877"/>
                  </a:cubicBezTo>
                  <a:cubicBezTo>
                    <a:pt x="622" y="877"/>
                    <a:pt x="623" y="877"/>
                    <a:pt x="623" y="877"/>
                  </a:cubicBezTo>
                  <a:cubicBezTo>
                    <a:pt x="624" y="877"/>
                    <a:pt x="624" y="877"/>
                    <a:pt x="625" y="877"/>
                  </a:cubicBezTo>
                  <a:close/>
                  <a:moveTo>
                    <a:pt x="465" y="910"/>
                  </a:moveTo>
                  <a:cubicBezTo>
                    <a:pt x="465" y="910"/>
                    <a:pt x="465" y="910"/>
                    <a:pt x="465" y="910"/>
                  </a:cubicBezTo>
                  <a:cubicBezTo>
                    <a:pt x="465" y="910"/>
                    <a:pt x="465" y="910"/>
                    <a:pt x="465" y="910"/>
                  </a:cubicBezTo>
                  <a:cubicBezTo>
                    <a:pt x="465" y="910"/>
                    <a:pt x="465" y="910"/>
                    <a:pt x="465" y="910"/>
                  </a:cubicBezTo>
                  <a:cubicBezTo>
                    <a:pt x="469" y="910"/>
                    <a:pt x="472" y="906"/>
                    <a:pt x="472" y="903"/>
                  </a:cubicBezTo>
                  <a:cubicBezTo>
                    <a:pt x="472" y="903"/>
                    <a:pt x="472" y="903"/>
                    <a:pt x="472" y="903"/>
                  </a:cubicBezTo>
                  <a:cubicBezTo>
                    <a:pt x="472" y="899"/>
                    <a:pt x="468" y="896"/>
                    <a:pt x="464" y="896"/>
                  </a:cubicBezTo>
                  <a:cubicBezTo>
                    <a:pt x="464" y="896"/>
                    <a:pt x="464" y="896"/>
                    <a:pt x="464" y="896"/>
                  </a:cubicBezTo>
                  <a:cubicBezTo>
                    <a:pt x="461" y="896"/>
                    <a:pt x="457" y="899"/>
                    <a:pt x="458" y="903"/>
                  </a:cubicBezTo>
                  <a:cubicBezTo>
                    <a:pt x="458" y="907"/>
                    <a:pt x="461" y="910"/>
                    <a:pt x="465" y="910"/>
                  </a:cubicBezTo>
                  <a:close/>
                  <a:moveTo>
                    <a:pt x="432" y="909"/>
                  </a:moveTo>
                  <a:cubicBezTo>
                    <a:pt x="432" y="909"/>
                    <a:pt x="432" y="909"/>
                    <a:pt x="432" y="909"/>
                  </a:cubicBezTo>
                  <a:cubicBezTo>
                    <a:pt x="436" y="909"/>
                    <a:pt x="439" y="906"/>
                    <a:pt x="439" y="903"/>
                  </a:cubicBezTo>
                  <a:cubicBezTo>
                    <a:pt x="439" y="903"/>
                    <a:pt x="439" y="903"/>
                    <a:pt x="439" y="903"/>
                  </a:cubicBezTo>
                  <a:cubicBezTo>
                    <a:pt x="439" y="899"/>
                    <a:pt x="436" y="895"/>
                    <a:pt x="432" y="895"/>
                  </a:cubicBezTo>
                  <a:cubicBezTo>
                    <a:pt x="432" y="895"/>
                    <a:pt x="432" y="895"/>
                    <a:pt x="432" y="895"/>
                  </a:cubicBezTo>
                  <a:cubicBezTo>
                    <a:pt x="428" y="895"/>
                    <a:pt x="425" y="898"/>
                    <a:pt x="425" y="902"/>
                  </a:cubicBezTo>
                  <a:cubicBezTo>
                    <a:pt x="425" y="902"/>
                    <a:pt x="425" y="902"/>
                    <a:pt x="425" y="902"/>
                  </a:cubicBezTo>
                  <a:cubicBezTo>
                    <a:pt x="425" y="906"/>
                    <a:pt x="428" y="909"/>
                    <a:pt x="432" y="909"/>
                  </a:cubicBezTo>
                  <a:cubicBezTo>
                    <a:pt x="432" y="909"/>
                    <a:pt x="432" y="909"/>
                    <a:pt x="432" y="909"/>
                  </a:cubicBezTo>
                  <a:close/>
                  <a:moveTo>
                    <a:pt x="497" y="908"/>
                  </a:moveTo>
                  <a:cubicBezTo>
                    <a:pt x="497" y="908"/>
                    <a:pt x="497" y="908"/>
                    <a:pt x="497" y="908"/>
                  </a:cubicBezTo>
                  <a:cubicBezTo>
                    <a:pt x="497" y="908"/>
                    <a:pt x="498" y="908"/>
                    <a:pt x="498" y="908"/>
                  </a:cubicBezTo>
                  <a:cubicBezTo>
                    <a:pt x="498" y="908"/>
                    <a:pt x="498" y="908"/>
                    <a:pt x="498" y="908"/>
                  </a:cubicBezTo>
                  <a:cubicBezTo>
                    <a:pt x="498" y="908"/>
                    <a:pt x="498" y="908"/>
                    <a:pt x="498" y="908"/>
                  </a:cubicBezTo>
                  <a:cubicBezTo>
                    <a:pt x="498" y="908"/>
                    <a:pt x="498" y="908"/>
                    <a:pt x="498" y="908"/>
                  </a:cubicBezTo>
                  <a:cubicBezTo>
                    <a:pt x="502" y="907"/>
                    <a:pt x="504" y="904"/>
                    <a:pt x="504" y="900"/>
                  </a:cubicBezTo>
                  <a:cubicBezTo>
                    <a:pt x="504" y="900"/>
                    <a:pt x="504" y="900"/>
                    <a:pt x="504" y="900"/>
                  </a:cubicBezTo>
                  <a:cubicBezTo>
                    <a:pt x="504" y="896"/>
                    <a:pt x="500" y="893"/>
                    <a:pt x="496" y="894"/>
                  </a:cubicBezTo>
                  <a:cubicBezTo>
                    <a:pt x="496" y="894"/>
                    <a:pt x="496" y="894"/>
                    <a:pt x="496" y="894"/>
                  </a:cubicBezTo>
                  <a:cubicBezTo>
                    <a:pt x="493" y="894"/>
                    <a:pt x="490" y="898"/>
                    <a:pt x="490" y="901"/>
                  </a:cubicBezTo>
                  <a:cubicBezTo>
                    <a:pt x="490" y="905"/>
                    <a:pt x="493" y="908"/>
                    <a:pt x="497" y="908"/>
                  </a:cubicBezTo>
                  <a:close/>
                  <a:moveTo>
                    <a:pt x="400" y="906"/>
                  </a:moveTo>
                  <a:cubicBezTo>
                    <a:pt x="400" y="906"/>
                    <a:pt x="400" y="906"/>
                    <a:pt x="400" y="906"/>
                  </a:cubicBezTo>
                  <a:cubicBezTo>
                    <a:pt x="403" y="906"/>
                    <a:pt x="406" y="904"/>
                    <a:pt x="407" y="900"/>
                  </a:cubicBezTo>
                  <a:cubicBezTo>
                    <a:pt x="407" y="900"/>
                    <a:pt x="407" y="900"/>
                    <a:pt x="407" y="900"/>
                  </a:cubicBezTo>
                  <a:cubicBezTo>
                    <a:pt x="407" y="896"/>
                    <a:pt x="404" y="893"/>
                    <a:pt x="400" y="892"/>
                  </a:cubicBezTo>
                  <a:cubicBezTo>
                    <a:pt x="400" y="892"/>
                    <a:pt x="400" y="892"/>
                    <a:pt x="400" y="892"/>
                  </a:cubicBezTo>
                  <a:cubicBezTo>
                    <a:pt x="397" y="892"/>
                    <a:pt x="393" y="895"/>
                    <a:pt x="393" y="899"/>
                  </a:cubicBezTo>
                  <a:cubicBezTo>
                    <a:pt x="393" y="899"/>
                    <a:pt x="393" y="899"/>
                    <a:pt x="393" y="899"/>
                  </a:cubicBezTo>
                  <a:cubicBezTo>
                    <a:pt x="392" y="902"/>
                    <a:pt x="395" y="906"/>
                    <a:pt x="399" y="906"/>
                  </a:cubicBezTo>
                  <a:cubicBezTo>
                    <a:pt x="399" y="906"/>
                    <a:pt x="399" y="906"/>
                    <a:pt x="399" y="906"/>
                  </a:cubicBezTo>
                  <a:cubicBezTo>
                    <a:pt x="399" y="906"/>
                    <a:pt x="399" y="906"/>
                    <a:pt x="399" y="906"/>
                  </a:cubicBezTo>
                  <a:cubicBezTo>
                    <a:pt x="399" y="906"/>
                    <a:pt x="399" y="906"/>
                    <a:pt x="400" y="906"/>
                  </a:cubicBezTo>
                  <a:close/>
                  <a:moveTo>
                    <a:pt x="529" y="904"/>
                  </a:moveTo>
                  <a:cubicBezTo>
                    <a:pt x="529" y="904"/>
                    <a:pt x="529" y="904"/>
                    <a:pt x="529" y="904"/>
                  </a:cubicBezTo>
                  <a:cubicBezTo>
                    <a:pt x="530" y="904"/>
                    <a:pt x="530" y="904"/>
                    <a:pt x="531" y="904"/>
                  </a:cubicBezTo>
                  <a:cubicBezTo>
                    <a:pt x="531" y="904"/>
                    <a:pt x="531" y="904"/>
                    <a:pt x="531" y="904"/>
                  </a:cubicBezTo>
                  <a:cubicBezTo>
                    <a:pt x="534" y="903"/>
                    <a:pt x="537" y="899"/>
                    <a:pt x="536" y="895"/>
                  </a:cubicBezTo>
                  <a:cubicBezTo>
                    <a:pt x="536" y="895"/>
                    <a:pt x="536" y="895"/>
                    <a:pt x="536" y="895"/>
                  </a:cubicBezTo>
                  <a:cubicBezTo>
                    <a:pt x="536" y="892"/>
                    <a:pt x="532" y="889"/>
                    <a:pt x="528" y="890"/>
                  </a:cubicBezTo>
                  <a:cubicBezTo>
                    <a:pt x="528" y="890"/>
                    <a:pt x="528" y="890"/>
                    <a:pt x="528" y="890"/>
                  </a:cubicBezTo>
                  <a:cubicBezTo>
                    <a:pt x="524" y="890"/>
                    <a:pt x="522" y="894"/>
                    <a:pt x="522" y="898"/>
                  </a:cubicBezTo>
                  <a:cubicBezTo>
                    <a:pt x="523" y="901"/>
                    <a:pt x="526" y="904"/>
                    <a:pt x="529" y="904"/>
                  </a:cubicBezTo>
                  <a:close/>
                  <a:moveTo>
                    <a:pt x="367" y="901"/>
                  </a:moveTo>
                  <a:cubicBezTo>
                    <a:pt x="367" y="901"/>
                    <a:pt x="367" y="901"/>
                    <a:pt x="367" y="901"/>
                  </a:cubicBezTo>
                  <a:cubicBezTo>
                    <a:pt x="371" y="901"/>
                    <a:pt x="374" y="899"/>
                    <a:pt x="374" y="896"/>
                  </a:cubicBezTo>
                  <a:cubicBezTo>
                    <a:pt x="374" y="896"/>
                    <a:pt x="374" y="896"/>
                    <a:pt x="374" y="896"/>
                  </a:cubicBezTo>
                  <a:cubicBezTo>
                    <a:pt x="375" y="892"/>
                    <a:pt x="373" y="888"/>
                    <a:pt x="369" y="887"/>
                  </a:cubicBezTo>
                  <a:cubicBezTo>
                    <a:pt x="369" y="887"/>
                    <a:pt x="369" y="887"/>
                    <a:pt x="369" y="887"/>
                  </a:cubicBezTo>
                  <a:cubicBezTo>
                    <a:pt x="365" y="887"/>
                    <a:pt x="361" y="889"/>
                    <a:pt x="361" y="893"/>
                  </a:cubicBezTo>
                  <a:cubicBezTo>
                    <a:pt x="361" y="893"/>
                    <a:pt x="361" y="893"/>
                    <a:pt x="361" y="893"/>
                  </a:cubicBezTo>
                  <a:cubicBezTo>
                    <a:pt x="360" y="897"/>
                    <a:pt x="362" y="900"/>
                    <a:pt x="366" y="901"/>
                  </a:cubicBezTo>
                  <a:cubicBezTo>
                    <a:pt x="367" y="901"/>
                    <a:pt x="367" y="901"/>
                    <a:pt x="367" y="901"/>
                  </a:cubicBezTo>
                  <a:close/>
                  <a:moveTo>
                    <a:pt x="561" y="897"/>
                  </a:moveTo>
                  <a:cubicBezTo>
                    <a:pt x="561" y="897"/>
                    <a:pt x="561" y="897"/>
                    <a:pt x="561" y="897"/>
                  </a:cubicBezTo>
                  <a:cubicBezTo>
                    <a:pt x="562" y="897"/>
                    <a:pt x="562" y="897"/>
                    <a:pt x="563" y="897"/>
                  </a:cubicBezTo>
                  <a:cubicBezTo>
                    <a:pt x="563" y="897"/>
                    <a:pt x="563" y="897"/>
                    <a:pt x="563" y="897"/>
                  </a:cubicBezTo>
                  <a:cubicBezTo>
                    <a:pt x="567" y="896"/>
                    <a:pt x="569" y="892"/>
                    <a:pt x="568" y="888"/>
                  </a:cubicBezTo>
                  <a:cubicBezTo>
                    <a:pt x="568" y="888"/>
                    <a:pt x="568" y="888"/>
                    <a:pt x="568" y="888"/>
                  </a:cubicBezTo>
                  <a:cubicBezTo>
                    <a:pt x="567" y="885"/>
                    <a:pt x="563" y="882"/>
                    <a:pt x="560" y="883"/>
                  </a:cubicBezTo>
                  <a:cubicBezTo>
                    <a:pt x="560" y="883"/>
                    <a:pt x="560" y="883"/>
                    <a:pt x="560" y="883"/>
                  </a:cubicBezTo>
                  <a:cubicBezTo>
                    <a:pt x="556" y="884"/>
                    <a:pt x="553" y="888"/>
                    <a:pt x="554" y="892"/>
                  </a:cubicBezTo>
                  <a:cubicBezTo>
                    <a:pt x="555" y="895"/>
                    <a:pt x="558" y="897"/>
                    <a:pt x="561" y="897"/>
                  </a:cubicBezTo>
                  <a:close/>
                  <a:moveTo>
                    <a:pt x="336" y="894"/>
                  </a:moveTo>
                  <a:cubicBezTo>
                    <a:pt x="336" y="894"/>
                    <a:pt x="336" y="894"/>
                    <a:pt x="336" y="894"/>
                  </a:cubicBezTo>
                  <a:cubicBezTo>
                    <a:pt x="339" y="894"/>
                    <a:pt x="342" y="892"/>
                    <a:pt x="343" y="889"/>
                  </a:cubicBezTo>
                  <a:cubicBezTo>
                    <a:pt x="343" y="889"/>
                    <a:pt x="343" y="889"/>
                    <a:pt x="343" y="889"/>
                  </a:cubicBezTo>
                  <a:cubicBezTo>
                    <a:pt x="344" y="885"/>
                    <a:pt x="341" y="881"/>
                    <a:pt x="338" y="880"/>
                  </a:cubicBezTo>
                  <a:cubicBezTo>
                    <a:pt x="338" y="880"/>
                    <a:pt x="338" y="880"/>
                    <a:pt x="338" y="880"/>
                  </a:cubicBezTo>
                  <a:cubicBezTo>
                    <a:pt x="334" y="879"/>
                    <a:pt x="330" y="881"/>
                    <a:pt x="329" y="885"/>
                  </a:cubicBezTo>
                  <a:cubicBezTo>
                    <a:pt x="329" y="885"/>
                    <a:pt x="329" y="885"/>
                    <a:pt x="329" y="885"/>
                  </a:cubicBezTo>
                  <a:cubicBezTo>
                    <a:pt x="328" y="889"/>
                    <a:pt x="330" y="893"/>
                    <a:pt x="334" y="894"/>
                  </a:cubicBezTo>
                  <a:cubicBezTo>
                    <a:pt x="335" y="894"/>
                    <a:pt x="335" y="894"/>
                    <a:pt x="336" y="894"/>
                  </a:cubicBezTo>
                  <a:close/>
                  <a:moveTo>
                    <a:pt x="593" y="888"/>
                  </a:moveTo>
                  <a:cubicBezTo>
                    <a:pt x="593" y="888"/>
                    <a:pt x="593" y="888"/>
                    <a:pt x="593" y="888"/>
                  </a:cubicBezTo>
                  <a:cubicBezTo>
                    <a:pt x="593" y="888"/>
                    <a:pt x="594" y="888"/>
                    <a:pt x="595" y="888"/>
                  </a:cubicBezTo>
                  <a:cubicBezTo>
                    <a:pt x="595" y="888"/>
                    <a:pt x="595" y="888"/>
                    <a:pt x="595" y="888"/>
                  </a:cubicBezTo>
                  <a:cubicBezTo>
                    <a:pt x="595" y="888"/>
                    <a:pt x="595" y="888"/>
                    <a:pt x="595" y="888"/>
                  </a:cubicBezTo>
                  <a:cubicBezTo>
                    <a:pt x="595" y="888"/>
                    <a:pt x="595" y="888"/>
                    <a:pt x="595" y="888"/>
                  </a:cubicBezTo>
                  <a:cubicBezTo>
                    <a:pt x="598" y="887"/>
                    <a:pt x="600" y="883"/>
                    <a:pt x="599" y="879"/>
                  </a:cubicBezTo>
                  <a:cubicBezTo>
                    <a:pt x="599" y="879"/>
                    <a:pt x="599" y="879"/>
                    <a:pt x="599" y="879"/>
                  </a:cubicBezTo>
                  <a:cubicBezTo>
                    <a:pt x="598" y="875"/>
                    <a:pt x="594" y="873"/>
                    <a:pt x="590" y="874"/>
                  </a:cubicBezTo>
                  <a:cubicBezTo>
                    <a:pt x="590" y="874"/>
                    <a:pt x="590" y="874"/>
                    <a:pt x="590" y="874"/>
                  </a:cubicBezTo>
                  <a:cubicBezTo>
                    <a:pt x="587" y="876"/>
                    <a:pt x="585" y="880"/>
                    <a:pt x="586" y="883"/>
                  </a:cubicBezTo>
                  <a:cubicBezTo>
                    <a:pt x="587" y="886"/>
                    <a:pt x="590" y="888"/>
                    <a:pt x="593" y="888"/>
                  </a:cubicBezTo>
                  <a:close/>
                  <a:moveTo>
                    <a:pt x="305" y="884"/>
                  </a:moveTo>
                  <a:cubicBezTo>
                    <a:pt x="305" y="884"/>
                    <a:pt x="305" y="884"/>
                    <a:pt x="305" y="884"/>
                  </a:cubicBezTo>
                  <a:cubicBezTo>
                    <a:pt x="308" y="884"/>
                    <a:pt x="310" y="882"/>
                    <a:pt x="311" y="879"/>
                  </a:cubicBezTo>
                  <a:cubicBezTo>
                    <a:pt x="311" y="879"/>
                    <a:pt x="311" y="879"/>
                    <a:pt x="311" y="879"/>
                  </a:cubicBezTo>
                  <a:cubicBezTo>
                    <a:pt x="313" y="876"/>
                    <a:pt x="311" y="872"/>
                    <a:pt x="307" y="870"/>
                  </a:cubicBezTo>
                  <a:cubicBezTo>
                    <a:pt x="307" y="871"/>
                    <a:pt x="307" y="871"/>
                    <a:pt x="307" y="871"/>
                  </a:cubicBezTo>
                  <a:cubicBezTo>
                    <a:pt x="303" y="869"/>
                    <a:pt x="299" y="871"/>
                    <a:pt x="298" y="875"/>
                  </a:cubicBezTo>
                  <a:cubicBezTo>
                    <a:pt x="298" y="875"/>
                    <a:pt x="298" y="875"/>
                    <a:pt x="298" y="875"/>
                  </a:cubicBezTo>
                  <a:cubicBezTo>
                    <a:pt x="297" y="878"/>
                    <a:pt x="299" y="882"/>
                    <a:pt x="302" y="884"/>
                  </a:cubicBezTo>
                  <a:cubicBezTo>
                    <a:pt x="303" y="884"/>
                    <a:pt x="304" y="884"/>
                    <a:pt x="305" y="884"/>
                  </a:cubicBezTo>
                  <a:close/>
                  <a:moveTo>
                    <a:pt x="274" y="872"/>
                  </a:moveTo>
                  <a:cubicBezTo>
                    <a:pt x="274" y="872"/>
                    <a:pt x="274" y="872"/>
                    <a:pt x="274" y="872"/>
                  </a:cubicBezTo>
                  <a:cubicBezTo>
                    <a:pt x="277" y="872"/>
                    <a:pt x="280" y="871"/>
                    <a:pt x="281" y="868"/>
                  </a:cubicBezTo>
                  <a:cubicBezTo>
                    <a:pt x="281" y="868"/>
                    <a:pt x="281" y="868"/>
                    <a:pt x="281" y="868"/>
                  </a:cubicBezTo>
                  <a:cubicBezTo>
                    <a:pt x="282" y="864"/>
                    <a:pt x="281" y="860"/>
                    <a:pt x="277" y="859"/>
                  </a:cubicBezTo>
                  <a:cubicBezTo>
                    <a:pt x="277" y="859"/>
                    <a:pt x="277" y="859"/>
                    <a:pt x="277" y="859"/>
                  </a:cubicBezTo>
                  <a:cubicBezTo>
                    <a:pt x="274" y="857"/>
                    <a:pt x="270" y="859"/>
                    <a:pt x="268" y="862"/>
                  </a:cubicBezTo>
                  <a:cubicBezTo>
                    <a:pt x="268" y="862"/>
                    <a:pt x="268" y="862"/>
                    <a:pt x="268" y="862"/>
                  </a:cubicBezTo>
                  <a:cubicBezTo>
                    <a:pt x="266" y="866"/>
                    <a:pt x="268" y="870"/>
                    <a:pt x="272" y="872"/>
                  </a:cubicBezTo>
                  <a:cubicBezTo>
                    <a:pt x="272" y="872"/>
                    <a:pt x="272" y="872"/>
                    <a:pt x="272" y="872"/>
                  </a:cubicBezTo>
                  <a:cubicBezTo>
                    <a:pt x="272" y="872"/>
                    <a:pt x="272" y="872"/>
                    <a:pt x="272" y="872"/>
                  </a:cubicBezTo>
                  <a:cubicBezTo>
                    <a:pt x="273" y="872"/>
                    <a:pt x="273" y="872"/>
                    <a:pt x="274" y="872"/>
                  </a:cubicBezTo>
                  <a:close/>
                  <a:moveTo>
                    <a:pt x="245" y="858"/>
                  </a:moveTo>
                  <a:cubicBezTo>
                    <a:pt x="245" y="858"/>
                    <a:pt x="245" y="858"/>
                    <a:pt x="245" y="858"/>
                  </a:cubicBezTo>
                  <a:cubicBezTo>
                    <a:pt x="248" y="858"/>
                    <a:pt x="250" y="857"/>
                    <a:pt x="251" y="854"/>
                  </a:cubicBezTo>
                  <a:cubicBezTo>
                    <a:pt x="251" y="854"/>
                    <a:pt x="251" y="854"/>
                    <a:pt x="251" y="854"/>
                  </a:cubicBezTo>
                  <a:cubicBezTo>
                    <a:pt x="253" y="851"/>
                    <a:pt x="252" y="847"/>
                    <a:pt x="248" y="845"/>
                  </a:cubicBezTo>
                  <a:cubicBezTo>
                    <a:pt x="248" y="845"/>
                    <a:pt x="248" y="845"/>
                    <a:pt x="248" y="845"/>
                  </a:cubicBezTo>
                  <a:cubicBezTo>
                    <a:pt x="245" y="843"/>
                    <a:pt x="241" y="844"/>
                    <a:pt x="239" y="848"/>
                  </a:cubicBezTo>
                  <a:cubicBezTo>
                    <a:pt x="239" y="848"/>
                    <a:pt x="239" y="848"/>
                    <a:pt x="239" y="848"/>
                  </a:cubicBezTo>
                  <a:cubicBezTo>
                    <a:pt x="237" y="851"/>
                    <a:pt x="238" y="855"/>
                    <a:pt x="242" y="857"/>
                  </a:cubicBezTo>
                  <a:cubicBezTo>
                    <a:pt x="243" y="858"/>
                    <a:pt x="244" y="858"/>
                    <a:pt x="245" y="858"/>
                  </a:cubicBezTo>
                  <a:close/>
                  <a:moveTo>
                    <a:pt x="217" y="842"/>
                  </a:moveTo>
                  <a:cubicBezTo>
                    <a:pt x="217" y="842"/>
                    <a:pt x="217" y="842"/>
                    <a:pt x="217" y="842"/>
                  </a:cubicBezTo>
                  <a:cubicBezTo>
                    <a:pt x="219" y="842"/>
                    <a:pt x="222" y="841"/>
                    <a:pt x="223" y="838"/>
                  </a:cubicBezTo>
                  <a:cubicBezTo>
                    <a:pt x="223" y="838"/>
                    <a:pt x="223" y="838"/>
                    <a:pt x="223" y="838"/>
                  </a:cubicBezTo>
                  <a:cubicBezTo>
                    <a:pt x="225" y="835"/>
                    <a:pt x="224" y="831"/>
                    <a:pt x="221" y="829"/>
                  </a:cubicBezTo>
                  <a:cubicBezTo>
                    <a:pt x="221" y="829"/>
                    <a:pt x="221" y="829"/>
                    <a:pt x="221" y="829"/>
                  </a:cubicBezTo>
                  <a:cubicBezTo>
                    <a:pt x="217" y="827"/>
                    <a:pt x="213" y="828"/>
                    <a:pt x="211" y="831"/>
                  </a:cubicBezTo>
                  <a:cubicBezTo>
                    <a:pt x="211" y="831"/>
                    <a:pt x="211" y="831"/>
                    <a:pt x="211" y="831"/>
                  </a:cubicBezTo>
                  <a:cubicBezTo>
                    <a:pt x="209" y="834"/>
                    <a:pt x="210" y="839"/>
                    <a:pt x="213" y="841"/>
                  </a:cubicBezTo>
                  <a:cubicBezTo>
                    <a:pt x="213" y="841"/>
                    <a:pt x="213" y="841"/>
                    <a:pt x="213" y="841"/>
                  </a:cubicBezTo>
                  <a:cubicBezTo>
                    <a:pt x="213" y="841"/>
                    <a:pt x="213" y="841"/>
                    <a:pt x="213" y="841"/>
                  </a:cubicBezTo>
                  <a:cubicBezTo>
                    <a:pt x="214" y="841"/>
                    <a:pt x="216" y="842"/>
                    <a:pt x="217" y="842"/>
                  </a:cubicBezTo>
                  <a:close/>
                  <a:moveTo>
                    <a:pt x="190" y="823"/>
                  </a:moveTo>
                  <a:cubicBezTo>
                    <a:pt x="190" y="823"/>
                    <a:pt x="190" y="823"/>
                    <a:pt x="190" y="823"/>
                  </a:cubicBezTo>
                  <a:cubicBezTo>
                    <a:pt x="192" y="823"/>
                    <a:pt x="194" y="822"/>
                    <a:pt x="196" y="821"/>
                  </a:cubicBezTo>
                  <a:cubicBezTo>
                    <a:pt x="196" y="821"/>
                    <a:pt x="196" y="821"/>
                    <a:pt x="196" y="821"/>
                  </a:cubicBezTo>
                  <a:cubicBezTo>
                    <a:pt x="198" y="817"/>
                    <a:pt x="197" y="813"/>
                    <a:pt x="194" y="811"/>
                  </a:cubicBezTo>
                  <a:cubicBezTo>
                    <a:pt x="194" y="811"/>
                    <a:pt x="194" y="811"/>
                    <a:pt x="194" y="811"/>
                  </a:cubicBezTo>
                  <a:cubicBezTo>
                    <a:pt x="191" y="808"/>
                    <a:pt x="187" y="809"/>
                    <a:pt x="184" y="812"/>
                  </a:cubicBezTo>
                  <a:cubicBezTo>
                    <a:pt x="184" y="812"/>
                    <a:pt x="184" y="812"/>
                    <a:pt x="184" y="812"/>
                  </a:cubicBezTo>
                  <a:cubicBezTo>
                    <a:pt x="182" y="815"/>
                    <a:pt x="183" y="820"/>
                    <a:pt x="186" y="822"/>
                  </a:cubicBezTo>
                  <a:cubicBezTo>
                    <a:pt x="187" y="823"/>
                    <a:pt x="189" y="823"/>
                    <a:pt x="190" y="823"/>
                  </a:cubicBezTo>
                  <a:close/>
                  <a:moveTo>
                    <a:pt x="164" y="803"/>
                  </a:moveTo>
                  <a:cubicBezTo>
                    <a:pt x="164" y="803"/>
                    <a:pt x="164" y="803"/>
                    <a:pt x="164" y="803"/>
                  </a:cubicBezTo>
                  <a:cubicBezTo>
                    <a:pt x="166" y="803"/>
                    <a:pt x="168" y="802"/>
                    <a:pt x="170" y="801"/>
                  </a:cubicBezTo>
                  <a:cubicBezTo>
                    <a:pt x="170" y="801"/>
                    <a:pt x="170" y="801"/>
                    <a:pt x="170" y="801"/>
                  </a:cubicBezTo>
                  <a:cubicBezTo>
                    <a:pt x="172" y="798"/>
                    <a:pt x="172" y="793"/>
                    <a:pt x="169" y="791"/>
                  </a:cubicBezTo>
                  <a:cubicBezTo>
                    <a:pt x="169" y="791"/>
                    <a:pt x="169" y="791"/>
                    <a:pt x="169" y="791"/>
                  </a:cubicBezTo>
                  <a:cubicBezTo>
                    <a:pt x="166" y="788"/>
                    <a:pt x="162" y="789"/>
                    <a:pt x="159" y="792"/>
                  </a:cubicBezTo>
                  <a:cubicBezTo>
                    <a:pt x="159" y="792"/>
                    <a:pt x="159" y="792"/>
                    <a:pt x="159" y="792"/>
                  </a:cubicBezTo>
                  <a:cubicBezTo>
                    <a:pt x="157" y="795"/>
                    <a:pt x="157" y="799"/>
                    <a:pt x="160" y="802"/>
                  </a:cubicBezTo>
                  <a:cubicBezTo>
                    <a:pt x="161" y="803"/>
                    <a:pt x="163" y="803"/>
                    <a:pt x="164" y="803"/>
                  </a:cubicBezTo>
                  <a:close/>
                  <a:moveTo>
                    <a:pt x="140" y="781"/>
                  </a:moveTo>
                  <a:cubicBezTo>
                    <a:pt x="140" y="781"/>
                    <a:pt x="140" y="781"/>
                    <a:pt x="140" y="781"/>
                  </a:cubicBezTo>
                  <a:cubicBezTo>
                    <a:pt x="142" y="781"/>
                    <a:pt x="144" y="781"/>
                    <a:pt x="145" y="779"/>
                  </a:cubicBezTo>
                  <a:cubicBezTo>
                    <a:pt x="145" y="779"/>
                    <a:pt x="145" y="779"/>
                    <a:pt x="145" y="779"/>
                  </a:cubicBezTo>
                  <a:cubicBezTo>
                    <a:pt x="148" y="776"/>
                    <a:pt x="148" y="772"/>
                    <a:pt x="145" y="769"/>
                  </a:cubicBezTo>
                  <a:cubicBezTo>
                    <a:pt x="145" y="769"/>
                    <a:pt x="145" y="769"/>
                    <a:pt x="145" y="769"/>
                  </a:cubicBezTo>
                  <a:cubicBezTo>
                    <a:pt x="143" y="766"/>
                    <a:pt x="138" y="766"/>
                    <a:pt x="135" y="769"/>
                  </a:cubicBezTo>
                  <a:cubicBezTo>
                    <a:pt x="135" y="769"/>
                    <a:pt x="135" y="769"/>
                    <a:pt x="135" y="769"/>
                  </a:cubicBezTo>
                  <a:cubicBezTo>
                    <a:pt x="133" y="772"/>
                    <a:pt x="133" y="776"/>
                    <a:pt x="135" y="779"/>
                  </a:cubicBezTo>
                  <a:cubicBezTo>
                    <a:pt x="137" y="781"/>
                    <a:pt x="139" y="781"/>
                    <a:pt x="140" y="781"/>
                  </a:cubicBezTo>
                  <a:close/>
                  <a:moveTo>
                    <a:pt x="118" y="758"/>
                  </a:moveTo>
                  <a:cubicBezTo>
                    <a:pt x="118" y="758"/>
                    <a:pt x="118" y="758"/>
                    <a:pt x="118" y="758"/>
                  </a:cubicBezTo>
                  <a:cubicBezTo>
                    <a:pt x="120" y="758"/>
                    <a:pt x="121" y="757"/>
                    <a:pt x="123" y="756"/>
                  </a:cubicBezTo>
                  <a:cubicBezTo>
                    <a:pt x="123" y="756"/>
                    <a:pt x="123" y="756"/>
                    <a:pt x="123" y="756"/>
                  </a:cubicBezTo>
                  <a:cubicBezTo>
                    <a:pt x="126" y="753"/>
                    <a:pt x="126" y="749"/>
                    <a:pt x="123" y="746"/>
                  </a:cubicBezTo>
                  <a:cubicBezTo>
                    <a:pt x="123" y="746"/>
                    <a:pt x="123" y="746"/>
                    <a:pt x="123" y="746"/>
                  </a:cubicBezTo>
                  <a:cubicBezTo>
                    <a:pt x="121" y="743"/>
                    <a:pt x="116" y="743"/>
                    <a:pt x="113" y="745"/>
                  </a:cubicBezTo>
                  <a:cubicBezTo>
                    <a:pt x="113" y="745"/>
                    <a:pt x="113" y="745"/>
                    <a:pt x="113" y="745"/>
                  </a:cubicBezTo>
                  <a:cubicBezTo>
                    <a:pt x="110" y="748"/>
                    <a:pt x="110" y="752"/>
                    <a:pt x="113" y="755"/>
                  </a:cubicBezTo>
                  <a:cubicBezTo>
                    <a:pt x="113" y="755"/>
                    <a:pt x="113" y="755"/>
                    <a:pt x="113" y="755"/>
                  </a:cubicBezTo>
                  <a:cubicBezTo>
                    <a:pt x="113" y="755"/>
                    <a:pt x="113" y="755"/>
                    <a:pt x="113" y="755"/>
                  </a:cubicBezTo>
                  <a:cubicBezTo>
                    <a:pt x="114" y="757"/>
                    <a:pt x="116" y="758"/>
                    <a:pt x="118" y="758"/>
                  </a:cubicBezTo>
                  <a:close/>
                  <a:moveTo>
                    <a:pt x="97" y="732"/>
                  </a:moveTo>
                  <a:cubicBezTo>
                    <a:pt x="97" y="732"/>
                    <a:pt x="97" y="732"/>
                    <a:pt x="97" y="732"/>
                  </a:cubicBezTo>
                  <a:cubicBezTo>
                    <a:pt x="99" y="732"/>
                    <a:pt x="100" y="732"/>
                    <a:pt x="102" y="731"/>
                  </a:cubicBezTo>
                  <a:cubicBezTo>
                    <a:pt x="102" y="731"/>
                    <a:pt x="102" y="731"/>
                    <a:pt x="102" y="731"/>
                  </a:cubicBezTo>
                  <a:cubicBezTo>
                    <a:pt x="105" y="729"/>
                    <a:pt x="105" y="724"/>
                    <a:pt x="103" y="721"/>
                  </a:cubicBezTo>
                  <a:cubicBezTo>
                    <a:pt x="103" y="721"/>
                    <a:pt x="103" y="721"/>
                    <a:pt x="103" y="721"/>
                  </a:cubicBezTo>
                  <a:cubicBezTo>
                    <a:pt x="101" y="718"/>
                    <a:pt x="96" y="717"/>
                    <a:pt x="93" y="720"/>
                  </a:cubicBezTo>
                  <a:cubicBezTo>
                    <a:pt x="93" y="720"/>
                    <a:pt x="93" y="720"/>
                    <a:pt x="93" y="720"/>
                  </a:cubicBezTo>
                  <a:cubicBezTo>
                    <a:pt x="90" y="722"/>
                    <a:pt x="89" y="726"/>
                    <a:pt x="92" y="730"/>
                  </a:cubicBezTo>
                  <a:cubicBezTo>
                    <a:pt x="92" y="730"/>
                    <a:pt x="92" y="730"/>
                    <a:pt x="92" y="730"/>
                  </a:cubicBezTo>
                  <a:cubicBezTo>
                    <a:pt x="92" y="730"/>
                    <a:pt x="92" y="730"/>
                    <a:pt x="92" y="730"/>
                  </a:cubicBezTo>
                  <a:cubicBezTo>
                    <a:pt x="93" y="731"/>
                    <a:pt x="95" y="732"/>
                    <a:pt x="97" y="732"/>
                  </a:cubicBezTo>
                  <a:close/>
                  <a:moveTo>
                    <a:pt x="79" y="706"/>
                  </a:moveTo>
                  <a:cubicBezTo>
                    <a:pt x="79" y="706"/>
                    <a:pt x="79" y="706"/>
                    <a:pt x="79" y="706"/>
                  </a:cubicBezTo>
                  <a:cubicBezTo>
                    <a:pt x="80" y="706"/>
                    <a:pt x="81" y="705"/>
                    <a:pt x="83" y="705"/>
                  </a:cubicBezTo>
                  <a:cubicBezTo>
                    <a:pt x="83" y="705"/>
                    <a:pt x="83" y="705"/>
                    <a:pt x="83" y="705"/>
                  </a:cubicBezTo>
                  <a:cubicBezTo>
                    <a:pt x="86" y="703"/>
                    <a:pt x="87" y="698"/>
                    <a:pt x="85" y="695"/>
                  </a:cubicBezTo>
                  <a:cubicBezTo>
                    <a:pt x="85" y="695"/>
                    <a:pt x="85" y="695"/>
                    <a:pt x="85" y="695"/>
                  </a:cubicBezTo>
                  <a:cubicBezTo>
                    <a:pt x="83" y="692"/>
                    <a:pt x="78" y="691"/>
                    <a:pt x="75" y="693"/>
                  </a:cubicBezTo>
                  <a:cubicBezTo>
                    <a:pt x="75" y="693"/>
                    <a:pt x="75" y="693"/>
                    <a:pt x="75" y="693"/>
                  </a:cubicBezTo>
                  <a:cubicBezTo>
                    <a:pt x="72" y="695"/>
                    <a:pt x="71" y="699"/>
                    <a:pt x="73" y="703"/>
                  </a:cubicBezTo>
                  <a:cubicBezTo>
                    <a:pt x="74" y="705"/>
                    <a:pt x="76" y="706"/>
                    <a:pt x="79" y="706"/>
                  </a:cubicBezTo>
                  <a:close/>
                  <a:moveTo>
                    <a:pt x="62" y="678"/>
                  </a:moveTo>
                  <a:cubicBezTo>
                    <a:pt x="62" y="678"/>
                    <a:pt x="62" y="678"/>
                    <a:pt x="62" y="678"/>
                  </a:cubicBezTo>
                  <a:cubicBezTo>
                    <a:pt x="63" y="678"/>
                    <a:pt x="64" y="678"/>
                    <a:pt x="65" y="677"/>
                  </a:cubicBezTo>
                  <a:cubicBezTo>
                    <a:pt x="65" y="677"/>
                    <a:pt x="65" y="677"/>
                    <a:pt x="65" y="677"/>
                  </a:cubicBezTo>
                  <a:cubicBezTo>
                    <a:pt x="69" y="675"/>
                    <a:pt x="70" y="671"/>
                    <a:pt x="68" y="667"/>
                  </a:cubicBezTo>
                  <a:cubicBezTo>
                    <a:pt x="68" y="667"/>
                    <a:pt x="68" y="667"/>
                    <a:pt x="68" y="667"/>
                  </a:cubicBezTo>
                  <a:cubicBezTo>
                    <a:pt x="66" y="664"/>
                    <a:pt x="62" y="663"/>
                    <a:pt x="59" y="665"/>
                  </a:cubicBezTo>
                  <a:cubicBezTo>
                    <a:pt x="59" y="665"/>
                    <a:pt x="59" y="665"/>
                    <a:pt x="59" y="665"/>
                  </a:cubicBezTo>
                  <a:cubicBezTo>
                    <a:pt x="55" y="667"/>
                    <a:pt x="54" y="671"/>
                    <a:pt x="56" y="674"/>
                  </a:cubicBezTo>
                  <a:cubicBezTo>
                    <a:pt x="57" y="677"/>
                    <a:pt x="60" y="678"/>
                    <a:pt x="62" y="678"/>
                  </a:cubicBezTo>
                  <a:close/>
                  <a:moveTo>
                    <a:pt x="47" y="649"/>
                  </a:moveTo>
                  <a:cubicBezTo>
                    <a:pt x="47" y="649"/>
                    <a:pt x="47" y="649"/>
                    <a:pt x="47" y="649"/>
                  </a:cubicBezTo>
                  <a:cubicBezTo>
                    <a:pt x="48" y="649"/>
                    <a:pt x="49" y="649"/>
                    <a:pt x="50" y="648"/>
                  </a:cubicBezTo>
                  <a:cubicBezTo>
                    <a:pt x="50" y="648"/>
                    <a:pt x="50" y="648"/>
                    <a:pt x="50" y="648"/>
                  </a:cubicBezTo>
                  <a:cubicBezTo>
                    <a:pt x="54" y="647"/>
                    <a:pt x="55" y="642"/>
                    <a:pt x="54" y="639"/>
                  </a:cubicBezTo>
                  <a:cubicBezTo>
                    <a:pt x="54" y="639"/>
                    <a:pt x="54" y="639"/>
                    <a:pt x="54" y="639"/>
                  </a:cubicBezTo>
                  <a:cubicBezTo>
                    <a:pt x="52" y="635"/>
                    <a:pt x="48" y="634"/>
                    <a:pt x="44" y="635"/>
                  </a:cubicBezTo>
                  <a:cubicBezTo>
                    <a:pt x="44" y="635"/>
                    <a:pt x="44" y="635"/>
                    <a:pt x="44" y="635"/>
                  </a:cubicBezTo>
                  <a:cubicBezTo>
                    <a:pt x="41" y="637"/>
                    <a:pt x="39" y="641"/>
                    <a:pt x="41" y="645"/>
                  </a:cubicBezTo>
                  <a:cubicBezTo>
                    <a:pt x="41" y="645"/>
                    <a:pt x="41" y="645"/>
                    <a:pt x="41" y="645"/>
                  </a:cubicBezTo>
                  <a:cubicBezTo>
                    <a:pt x="41" y="645"/>
                    <a:pt x="41" y="645"/>
                    <a:pt x="41" y="645"/>
                  </a:cubicBezTo>
                  <a:cubicBezTo>
                    <a:pt x="42" y="647"/>
                    <a:pt x="45" y="649"/>
                    <a:pt x="47" y="649"/>
                  </a:cubicBezTo>
                  <a:close/>
                  <a:moveTo>
                    <a:pt x="35" y="619"/>
                  </a:moveTo>
                  <a:cubicBezTo>
                    <a:pt x="35" y="619"/>
                    <a:pt x="35" y="619"/>
                    <a:pt x="35" y="619"/>
                  </a:cubicBezTo>
                  <a:cubicBezTo>
                    <a:pt x="36" y="619"/>
                    <a:pt x="37" y="619"/>
                    <a:pt x="37" y="618"/>
                  </a:cubicBezTo>
                  <a:cubicBezTo>
                    <a:pt x="37" y="618"/>
                    <a:pt x="37" y="618"/>
                    <a:pt x="37" y="618"/>
                  </a:cubicBezTo>
                  <a:cubicBezTo>
                    <a:pt x="41" y="617"/>
                    <a:pt x="43" y="613"/>
                    <a:pt x="41" y="609"/>
                  </a:cubicBezTo>
                  <a:cubicBezTo>
                    <a:pt x="41" y="609"/>
                    <a:pt x="41" y="609"/>
                    <a:pt x="41" y="609"/>
                  </a:cubicBezTo>
                  <a:cubicBezTo>
                    <a:pt x="40" y="606"/>
                    <a:pt x="36" y="604"/>
                    <a:pt x="32" y="605"/>
                  </a:cubicBezTo>
                  <a:cubicBezTo>
                    <a:pt x="32" y="605"/>
                    <a:pt x="32" y="605"/>
                    <a:pt x="32" y="605"/>
                  </a:cubicBezTo>
                  <a:cubicBezTo>
                    <a:pt x="29" y="607"/>
                    <a:pt x="27" y="611"/>
                    <a:pt x="28" y="614"/>
                  </a:cubicBezTo>
                  <a:cubicBezTo>
                    <a:pt x="29" y="617"/>
                    <a:pt x="32" y="619"/>
                    <a:pt x="35" y="619"/>
                  </a:cubicBezTo>
                  <a:close/>
                  <a:moveTo>
                    <a:pt x="25" y="588"/>
                  </a:moveTo>
                  <a:cubicBezTo>
                    <a:pt x="25" y="588"/>
                    <a:pt x="25" y="588"/>
                    <a:pt x="25" y="588"/>
                  </a:cubicBezTo>
                  <a:cubicBezTo>
                    <a:pt x="25" y="588"/>
                    <a:pt x="26" y="588"/>
                    <a:pt x="27" y="588"/>
                  </a:cubicBezTo>
                  <a:cubicBezTo>
                    <a:pt x="27" y="588"/>
                    <a:pt x="27" y="588"/>
                    <a:pt x="27" y="588"/>
                  </a:cubicBezTo>
                  <a:cubicBezTo>
                    <a:pt x="30" y="587"/>
                    <a:pt x="32" y="583"/>
                    <a:pt x="31" y="579"/>
                  </a:cubicBezTo>
                  <a:cubicBezTo>
                    <a:pt x="31" y="579"/>
                    <a:pt x="31" y="579"/>
                    <a:pt x="31" y="579"/>
                  </a:cubicBezTo>
                  <a:cubicBezTo>
                    <a:pt x="30" y="575"/>
                    <a:pt x="26" y="573"/>
                    <a:pt x="23" y="574"/>
                  </a:cubicBezTo>
                  <a:cubicBezTo>
                    <a:pt x="23" y="574"/>
                    <a:pt x="23" y="574"/>
                    <a:pt x="23" y="574"/>
                  </a:cubicBezTo>
                  <a:cubicBezTo>
                    <a:pt x="19" y="575"/>
                    <a:pt x="17" y="579"/>
                    <a:pt x="18" y="583"/>
                  </a:cubicBezTo>
                  <a:cubicBezTo>
                    <a:pt x="19" y="586"/>
                    <a:pt x="22" y="588"/>
                    <a:pt x="25" y="588"/>
                  </a:cubicBezTo>
                  <a:close/>
                  <a:moveTo>
                    <a:pt x="17" y="556"/>
                  </a:moveTo>
                  <a:cubicBezTo>
                    <a:pt x="17" y="556"/>
                    <a:pt x="17" y="556"/>
                    <a:pt x="17" y="556"/>
                  </a:cubicBezTo>
                  <a:cubicBezTo>
                    <a:pt x="17" y="556"/>
                    <a:pt x="18" y="556"/>
                    <a:pt x="18" y="556"/>
                  </a:cubicBezTo>
                  <a:cubicBezTo>
                    <a:pt x="18" y="556"/>
                    <a:pt x="18" y="556"/>
                    <a:pt x="18" y="556"/>
                  </a:cubicBezTo>
                  <a:cubicBezTo>
                    <a:pt x="22" y="555"/>
                    <a:pt x="24" y="552"/>
                    <a:pt x="23" y="548"/>
                  </a:cubicBezTo>
                  <a:cubicBezTo>
                    <a:pt x="23" y="548"/>
                    <a:pt x="23" y="548"/>
                    <a:pt x="23" y="548"/>
                  </a:cubicBezTo>
                  <a:cubicBezTo>
                    <a:pt x="23" y="544"/>
                    <a:pt x="19" y="542"/>
                    <a:pt x="15" y="542"/>
                  </a:cubicBezTo>
                  <a:cubicBezTo>
                    <a:pt x="15" y="542"/>
                    <a:pt x="15" y="542"/>
                    <a:pt x="15" y="542"/>
                  </a:cubicBezTo>
                  <a:cubicBezTo>
                    <a:pt x="11" y="543"/>
                    <a:pt x="9" y="547"/>
                    <a:pt x="10" y="551"/>
                  </a:cubicBezTo>
                  <a:cubicBezTo>
                    <a:pt x="10" y="551"/>
                    <a:pt x="10" y="551"/>
                    <a:pt x="10" y="551"/>
                  </a:cubicBezTo>
                  <a:cubicBezTo>
                    <a:pt x="10" y="551"/>
                    <a:pt x="10" y="551"/>
                    <a:pt x="10" y="551"/>
                  </a:cubicBezTo>
                  <a:cubicBezTo>
                    <a:pt x="10" y="554"/>
                    <a:pt x="13" y="556"/>
                    <a:pt x="17" y="556"/>
                  </a:cubicBezTo>
                  <a:close/>
                  <a:moveTo>
                    <a:pt x="11" y="524"/>
                  </a:moveTo>
                  <a:cubicBezTo>
                    <a:pt x="11" y="524"/>
                    <a:pt x="11" y="524"/>
                    <a:pt x="11" y="524"/>
                  </a:cubicBezTo>
                  <a:cubicBezTo>
                    <a:pt x="11" y="524"/>
                    <a:pt x="12" y="524"/>
                    <a:pt x="12" y="524"/>
                  </a:cubicBezTo>
                  <a:cubicBezTo>
                    <a:pt x="12" y="524"/>
                    <a:pt x="12" y="524"/>
                    <a:pt x="12" y="524"/>
                  </a:cubicBezTo>
                  <a:cubicBezTo>
                    <a:pt x="16" y="524"/>
                    <a:pt x="18" y="520"/>
                    <a:pt x="18" y="516"/>
                  </a:cubicBezTo>
                  <a:cubicBezTo>
                    <a:pt x="18" y="516"/>
                    <a:pt x="18" y="516"/>
                    <a:pt x="18" y="516"/>
                  </a:cubicBezTo>
                  <a:cubicBezTo>
                    <a:pt x="17" y="512"/>
                    <a:pt x="14" y="510"/>
                    <a:pt x="10" y="510"/>
                  </a:cubicBezTo>
                  <a:cubicBezTo>
                    <a:pt x="10" y="510"/>
                    <a:pt x="10" y="510"/>
                    <a:pt x="10" y="510"/>
                  </a:cubicBezTo>
                  <a:cubicBezTo>
                    <a:pt x="6" y="511"/>
                    <a:pt x="3" y="514"/>
                    <a:pt x="4" y="518"/>
                  </a:cubicBezTo>
                  <a:cubicBezTo>
                    <a:pt x="4" y="522"/>
                    <a:pt x="7" y="524"/>
                    <a:pt x="11" y="524"/>
                  </a:cubicBezTo>
                  <a:close/>
                  <a:moveTo>
                    <a:pt x="8" y="492"/>
                  </a:moveTo>
                  <a:cubicBezTo>
                    <a:pt x="8" y="492"/>
                    <a:pt x="8" y="492"/>
                    <a:pt x="8" y="492"/>
                  </a:cubicBezTo>
                  <a:cubicBezTo>
                    <a:pt x="8" y="492"/>
                    <a:pt x="8" y="492"/>
                    <a:pt x="8" y="492"/>
                  </a:cubicBezTo>
                  <a:cubicBezTo>
                    <a:pt x="8" y="492"/>
                    <a:pt x="8" y="492"/>
                    <a:pt x="8" y="492"/>
                  </a:cubicBezTo>
                  <a:cubicBezTo>
                    <a:pt x="12" y="492"/>
                    <a:pt x="15" y="488"/>
                    <a:pt x="15" y="484"/>
                  </a:cubicBezTo>
                  <a:cubicBezTo>
                    <a:pt x="15" y="484"/>
                    <a:pt x="15" y="484"/>
                    <a:pt x="15" y="484"/>
                  </a:cubicBezTo>
                  <a:cubicBezTo>
                    <a:pt x="14" y="481"/>
                    <a:pt x="11" y="478"/>
                    <a:pt x="7" y="478"/>
                  </a:cubicBezTo>
                  <a:cubicBezTo>
                    <a:pt x="7" y="478"/>
                    <a:pt x="7" y="478"/>
                    <a:pt x="7" y="478"/>
                  </a:cubicBezTo>
                  <a:cubicBezTo>
                    <a:pt x="3" y="478"/>
                    <a:pt x="0" y="482"/>
                    <a:pt x="1" y="485"/>
                  </a:cubicBezTo>
                  <a:cubicBezTo>
                    <a:pt x="1" y="489"/>
                    <a:pt x="4" y="492"/>
                    <a:pt x="8" y="492"/>
                  </a:cubicBezTo>
                  <a:close/>
                  <a:moveTo>
                    <a:pt x="7" y="459"/>
                  </a:moveTo>
                  <a:cubicBezTo>
                    <a:pt x="7" y="459"/>
                    <a:pt x="7" y="459"/>
                    <a:pt x="7" y="459"/>
                  </a:cubicBezTo>
                  <a:cubicBezTo>
                    <a:pt x="10" y="459"/>
                    <a:pt x="14" y="456"/>
                    <a:pt x="14" y="452"/>
                  </a:cubicBezTo>
                  <a:cubicBezTo>
                    <a:pt x="14" y="452"/>
                    <a:pt x="14" y="452"/>
                    <a:pt x="14" y="452"/>
                  </a:cubicBezTo>
                  <a:cubicBezTo>
                    <a:pt x="14" y="449"/>
                    <a:pt x="11" y="445"/>
                    <a:pt x="7" y="445"/>
                  </a:cubicBezTo>
                  <a:cubicBezTo>
                    <a:pt x="7" y="445"/>
                    <a:pt x="7" y="445"/>
                    <a:pt x="7" y="445"/>
                  </a:cubicBezTo>
                  <a:cubicBezTo>
                    <a:pt x="3" y="445"/>
                    <a:pt x="0" y="448"/>
                    <a:pt x="0" y="452"/>
                  </a:cubicBezTo>
                  <a:cubicBezTo>
                    <a:pt x="0" y="452"/>
                    <a:pt x="0" y="452"/>
                    <a:pt x="0" y="452"/>
                  </a:cubicBezTo>
                  <a:cubicBezTo>
                    <a:pt x="0" y="456"/>
                    <a:pt x="3" y="459"/>
                    <a:pt x="7" y="459"/>
                  </a:cubicBezTo>
                  <a:close/>
                  <a:moveTo>
                    <a:pt x="8" y="427"/>
                  </a:moveTo>
                  <a:cubicBezTo>
                    <a:pt x="8" y="427"/>
                    <a:pt x="8" y="427"/>
                    <a:pt x="8" y="427"/>
                  </a:cubicBezTo>
                  <a:cubicBezTo>
                    <a:pt x="12" y="427"/>
                    <a:pt x="15" y="424"/>
                    <a:pt x="15" y="420"/>
                  </a:cubicBezTo>
                  <a:cubicBezTo>
                    <a:pt x="15" y="420"/>
                    <a:pt x="15" y="420"/>
                    <a:pt x="15" y="420"/>
                  </a:cubicBezTo>
                  <a:cubicBezTo>
                    <a:pt x="15" y="417"/>
                    <a:pt x="12" y="413"/>
                    <a:pt x="8" y="413"/>
                  </a:cubicBezTo>
                  <a:cubicBezTo>
                    <a:pt x="8" y="413"/>
                    <a:pt x="8" y="413"/>
                    <a:pt x="8" y="413"/>
                  </a:cubicBezTo>
                  <a:cubicBezTo>
                    <a:pt x="5" y="413"/>
                    <a:pt x="1" y="415"/>
                    <a:pt x="1" y="419"/>
                  </a:cubicBezTo>
                  <a:cubicBezTo>
                    <a:pt x="1" y="419"/>
                    <a:pt x="1" y="419"/>
                    <a:pt x="1" y="419"/>
                  </a:cubicBezTo>
                  <a:cubicBezTo>
                    <a:pt x="1" y="419"/>
                    <a:pt x="1" y="419"/>
                    <a:pt x="1" y="419"/>
                  </a:cubicBezTo>
                  <a:cubicBezTo>
                    <a:pt x="1" y="419"/>
                    <a:pt x="1" y="419"/>
                    <a:pt x="1" y="419"/>
                  </a:cubicBezTo>
                  <a:cubicBezTo>
                    <a:pt x="1" y="423"/>
                    <a:pt x="4" y="427"/>
                    <a:pt x="7" y="427"/>
                  </a:cubicBezTo>
                  <a:cubicBezTo>
                    <a:pt x="8" y="427"/>
                    <a:pt x="8" y="427"/>
                    <a:pt x="8" y="427"/>
                  </a:cubicBezTo>
                  <a:close/>
                  <a:moveTo>
                    <a:pt x="12" y="395"/>
                  </a:moveTo>
                  <a:cubicBezTo>
                    <a:pt x="12" y="395"/>
                    <a:pt x="12" y="395"/>
                    <a:pt x="12" y="395"/>
                  </a:cubicBezTo>
                  <a:cubicBezTo>
                    <a:pt x="15" y="395"/>
                    <a:pt x="18" y="392"/>
                    <a:pt x="19" y="389"/>
                  </a:cubicBezTo>
                  <a:cubicBezTo>
                    <a:pt x="19" y="389"/>
                    <a:pt x="19" y="389"/>
                    <a:pt x="19" y="389"/>
                  </a:cubicBezTo>
                  <a:cubicBezTo>
                    <a:pt x="19" y="385"/>
                    <a:pt x="17" y="381"/>
                    <a:pt x="13" y="381"/>
                  </a:cubicBezTo>
                  <a:cubicBezTo>
                    <a:pt x="13" y="381"/>
                    <a:pt x="13" y="381"/>
                    <a:pt x="13" y="381"/>
                  </a:cubicBezTo>
                  <a:cubicBezTo>
                    <a:pt x="9" y="380"/>
                    <a:pt x="5" y="383"/>
                    <a:pt x="5" y="387"/>
                  </a:cubicBezTo>
                  <a:cubicBezTo>
                    <a:pt x="5" y="387"/>
                    <a:pt x="5" y="387"/>
                    <a:pt x="5" y="387"/>
                  </a:cubicBezTo>
                  <a:cubicBezTo>
                    <a:pt x="4" y="390"/>
                    <a:pt x="7" y="394"/>
                    <a:pt x="11" y="395"/>
                  </a:cubicBezTo>
                  <a:cubicBezTo>
                    <a:pt x="11" y="395"/>
                    <a:pt x="11" y="395"/>
                    <a:pt x="12" y="395"/>
                  </a:cubicBezTo>
                  <a:close/>
                  <a:moveTo>
                    <a:pt x="18" y="363"/>
                  </a:moveTo>
                  <a:cubicBezTo>
                    <a:pt x="18" y="363"/>
                    <a:pt x="18" y="363"/>
                    <a:pt x="18" y="363"/>
                  </a:cubicBezTo>
                  <a:cubicBezTo>
                    <a:pt x="21" y="363"/>
                    <a:pt x="24" y="360"/>
                    <a:pt x="24" y="357"/>
                  </a:cubicBezTo>
                  <a:cubicBezTo>
                    <a:pt x="24" y="357"/>
                    <a:pt x="24" y="357"/>
                    <a:pt x="24" y="357"/>
                  </a:cubicBezTo>
                  <a:cubicBezTo>
                    <a:pt x="25" y="353"/>
                    <a:pt x="23" y="350"/>
                    <a:pt x="19" y="349"/>
                  </a:cubicBezTo>
                  <a:cubicBezTo>
                    <a:pt x="19" y="349"/>
                    <a:pt x="19" y="349"/>
                    <a:pt x="19" y="349"/>
                  </a:cubicBezTo>
                  <a:cubicBezTo>
                    <a:pt x="15" y="348"/>
                    <a:pt x="12" y="350"/>
                    <a:pt x="11" y="354"/>
                  </a:cubicBezTo>
                  <a:cubicBezTo>
                    <a:pt x="11" y="354"/>
                    <a:pt x="11" y="354"/>
                    <a:pt x="11" y="354"/>
                  </a:cubicBezTo>
                  <a:cubicBezTo>
                    <a:pt x="10" y="358"/>
                    <a:pt x="12" y="362"/>
                    <a:pt x="16" y="362"/>
                  </a:cubicBezTo>
                  <a:cubicBezTo>
                    <a:pt x="17" y="363"/>
                    <a:pt x="17" y="363"/>
                    <a:pt x="18" y="363"/>
                  </a:cubicBezTo>
                  <a:close/>
                  <a:moveTo>
                    <a:pt x="26" y="331"/>
                  </a:moveTo>
                  <a:cubicBezTo>
                    <a:pt x="26" y="331"/>
                    <a:pt x="26" y="331"/>
                    <a:pt x="26" y="331"/>
                  </a:cubicBezTo>
                  <a:cubicBezTo>
                    <a:pt x="29" y="331"/>
                    <a:pt x="32" y="329"/>
                    <a:pt x="33" y="326"/>
                  </a:cubicBezTo>
                  <a:cubicBezTo>
                    <a:pt x="33" y="326"/>
                    <a:pt x="33" y="326"/>
                    <a:pt x="33" y="326"/>
                  </a:cubicBezTo>
                  <a:cubicBezTo>
                    <a:pt x="34" y="322"/>
                    <a:pt x="32" y="319"/>
                    <a:pt x="28" y="317"/>
                  </a:cubicBezTo>
                  <a:cubicBezTo>
                    <a:pt x="28" y="317"/>
                    <a:pt x="28" y="317"/>
                    <a:pt x="28" y="317"/>
                  </a:cubicBezTo>
                  <a:cubicBezTo>
                    <a:pt x="24" y="316"/>
                    <a:pt x="20" y="318"/>
                    <a:pt x="19" y="322"/>
                  </a:cubicBezTo>
                  <a:cubicBezTo>
                    <a:pt x="19" y="322"/>
                    <a:pt x="19" y="322"/>
                    <a:pt x="19" y="322"/>
                  </a:cubicBezTo>
                  <a:cubicBezTo>
                    <a:pt x="19" y="322"/>
                    <a:pt x="19" y="322"/>
                    <a:pt x="19" y="322"/>
                  </a:cubicBezTo>
                  <a:cubicBezTo>
                    <a:pt x="19" y="322"/>
                    <a:pt x="19" y="322"/>
                    <a:pt x="19" y="322"/>
                  </a:cubicBezTo>
                  <a:cubicBezTo>
                    <a:pt x="18" y="326"/>
                    <a:pt x="20" y="330"/>
                    <a:pt x="24" y="331"/>
                  </a:cubicBezTo>
                  <a:cubicBezTo>
                    <a:pt x="25" y="331"/>
                    <a:pt x="25" y="331"/>
                    <a:pt x="26" y="331"/>
                  </a:cubicBezTo>
                  <a:close/>
                  <a:moveTo>
                    <a:pt x="37" y="300"/>
                  </a:moveTo>
                  <a:cubicBezTo>
                    <a:pt x="37" y="300"/>
                    <a:pt x="37" y="300"/>
                    <a:pt x="37" y="300"/>
                  </a:cubicBezTo>
                  <a:cubicBezTo>
                    <a:pt x="39" y="300"/>
                    <a:pt x="42" y="299"/>
                    <a:pt x="43" y="296"/>
                  </a:cubicBezTo>
                  <a:cubicBezTo>
                    <a:pt x="43" y="296"/>
                    <a:pt x="43" y="296"/>
                    <a:pt x="43" y="296"/>
                  </a:cubicBezTo>
                  <a:cubicBezTo>
                    <a:pt x="45" y="292"/>
                    <a:pt x="43" y="288"/>
                    <a:pt x="39" y="287"/>
                  </a:cubicBezTo>
                  <a:cubicBezTo>
                    <a:pt x="39" y="287"/>
                    <a:pt x="39" y="287"/>
                    <a:pt x="39" y="287"/>
                  </a:cubicBezTo>
                  <a:cubicBezTo>
                    <a:pt x="36" y="285"/>
                    <a:pt x="31" y="287"/>
                    <a:pt x="30" y="291"/>
                  </a:cubicBezTo>
                  <a:cubicBezTo>
                    <a:pt x="30" y="291"/>
                    <a:pt x="30" y="291"/>
                    <a:pt x="30" y="291"/>
                  </a:cubicBezTo>
                  <a:cubicBezTo>
                    <a:pt x="29" y="294"/>
                    <a:pt x="30" y="298"/>
                    <a:pt x="34" y="300"/>
                  </a:cubicBezTo>
                  <a:cubicBezTo>
                    <a:pt x="35" y="300"/>
                    <a:pt x="36" y="300"/>
                    <a:pt x="37" y="300"/>
                  </a:cubicBezTo>
                  <a:close/>
                  <a:moveTo>
                    <a:pt x="49" y="270"/>
                  </a:moveTo>
                  <a:cubicBezTo>
                    <a:pt x="49" y="270"/>
                    <a:pt x="49" y="270"/>
                    <a:pt x="49" y="270"/>
                  </a:cubicBezTo>
                  <a:cubicBezTo>
                    <a:pt x="52" y="270"/>
                    <a:pt x="55" y="269"/>
                    <a:pt x="56" y="266"/>
                  </a:cubicBezTo>
                  <a:cubicBezTo>
                    <a:pt x="56" y="266"/>
                    <a:pt x="56" y="266"/>
                    <a:pt x="56" y="266"/>
                  </a:cubicBezTo>
                  <a:cubicBezTo>
                    <a:pt x="57" y="263"/>
                    <a:pt x="56" y="259"/>
                    <a:pt x="52" y="257"/>
                  </a:cubicBezTo>
                  <a:cubicBezTo>
                    <a:pt x="52" y="257"/>
                    <a:pt x="52" y="257"/>
                    <a:pt x="52" y="257"/>
                  </a:cubicBezTo>
                  <a:cubicBezTo>
                    <a:pt x="49" y="255"/>
                    <a:pt x="45" y="257"/>
                    <a:pt x="43" y="260"/>
                  </a:cubicBezTo>
                  <a:cubicBezTo>
                    <a:pt x="43" y="260"/>
                    <a:pt x="43" y="260"/>
                    <a:pt x="43" y="260"/>
                  </a:cubicBezTo>
                  <a:cubicBezTo>
                    <a:pt x="43" y="260"/>
                    <a:pt x="43" y="260"/>
                    <a:pt x="43" y="260"/>
                  </a:cubicBezTo>
                  <a:cubicBezTo>
                    <a:pt x="43" y="260"/>
                    <a:pt x="43" y="260"/>
                    <a:pt x="43" y="260"/>
                  </a:cubicBezTo>
                  <a:cubicBezTo>
                    <a:pt x="41" y="264"/>
                    <a:pt x="43" y="268"/>
                    <a:pt x="46" y="270"/>
                  </a:cubicBezTo>
                  <a:cubicBezTo>
                    <a:pt x="47" y="270"/>
                    <a:pt x="48" y="270"/>
                    <a:pt x="49" y="270"/>
                  </a:cubicBezTo>
                  <a:close/>
                  <a:moveTo>
                    <a:pt x="64" y="242"/>
                  </a:moveTo>
                  <a:cubicBezTo>
                    <a:pt x="64" y="242"/>
                    <a:pt x="64" y="242"/>
                    <a:pt x="64" y="242"/>
                  </a:cubicBezTo>
                  <a:cubicBezTo>
                    <a:pt x="67" y="242"/>
                    <a:pt x="69" y="240"/>
                    <a:pt x="71" y="238"/>
                  </a:cubicBezTo>
                  <a:cubicBezTo>
                    <a:pt x="71" y="238"/>
                    <a:pt x="71" y="238"/>
                    <a:pt x="71" y="238"/>
                  </a:cubicBezTo>
                  <a:cubicBezTo>
                    <a:pt x="73" y="235"/>
                    <a:pt x="71" y="230"/>
                    <a:pt x="68" y="228"/>
                  </a:cubicBezTo>
                  <a:cubicBezTo>
                    <a:pt x="68" y="228"/>
                    <a:pt x="68" y="228"/>
                    <a:pt x="68" y="228"/>
                  </a:cubicBezTo>
                  <a:cubicBezTo>
                    <a:pt x="65" y="226"/>
                    <a:pt x="60" y="228"/>
                    <a:pt x="58" y="231"/>
                  </a:cubicBezTo>
                  <a:cubicBezTo>
                    <a:pt x="58" y="231"/>
                    <a:pt x="58" y="231"/>
                    <a:pt x="58" y="231"/>
                  </a:cubicBezTo>
                  <a:cubicBezTo>
                    <a:pt x="58" y="231"/>
                    <a:pt x="58" y="231"/>
                    <a:pt x="58" y="231"/>
                  </a:cubicBezTo>
                  <a:cubicBezTo>
                    <a:pt x="58" y="231"/>
                    <a:pt x="58" y="231"/>
                    <a:pt x="58" y="231"/>
                  </a:cubicBezTo>
                  <a:cubicBezTo>
                    <a:pt x="56" y="234"/>
                    <a:pt x="58" y="239"/>
                    <a:pt x="61" y="241"/>
                  </a:cubicBezTo>
                  <a:cubicBezTo>
                    <a:pt x="62" y="241"/>
                    <a:pt x="63" y="242"/>
                    <a:pt x="64" y="242"/>
                  </a:cubicBezTo>
                  <a:close/>
                  <a:moveTo>
                    <a:pt x="82" y="214"/>
                  </a:moveTo>
                  <a:cubicBezTo>
                    <a:pt x="82" y="214"/>
                    <a:pt x="82" y="214"/>
                    <a:pt x="82" y="214"/>
                  </a:cubicBezTo>
                  <a:cubicBezTo>
                    <a:pt x="84" y="214"/>
                    <a:pt x="86" y="213"/>
                    <a:pt x="87" y="211"/>
                  </a:cubicBezTo>
                  <a:cubicBezTo>
                    <a:pt x="87" y="211"/>
                    <a:pt x="87" y="211"/>
                    <a:pt x="87" y="211"/>
                  </a:cubicBezTo>
                  <a:cubicBezTo>
                    <a:pt x="90" y="207"/>
                    <a:pt x="89" y="203"/>
                    <a:pt x="85" y="201"/>
                  </a:cubicBezTo>
                  <a:cubicBezTo>
                    <a:pt x="85" y="201"/>
                    <a:pt x="85" y="201"/>
                    <a:pt x="85" y="201"/>
                  </a:cubicBezTo>
                  <a:cubicBezTo>
                    <a:pt x="82" y="199"/>
                    <a:pt x="78" y="200"/>
                    <a:pt x="76" y="203"/>
                  </a:cubicBezTo>
                  <a:cubicBezTo>
                    <a:pt x="76" y="203"/>
                    <a:pt x="76" y="203"/>
                    <a:pt x="76" y="203"/>
                  </a:cubicBezTo>
                  <a:cubicBezTo>
                    <a:pt x="76" y="203"/>
                    <a:pt x="76" y="203"/>
                    <a:pt x="76" y="203"/>
                  </a:cubicBezTo>
                  <a:cubicBezTo>
                    <a:pt x="76" y="203"/>
                    <a:pt x="76" y="203"/>
                    <a:pt x="76" y="203"/>
                  </a:cubicBezTo>
                  <a:cubicBezTo>
                    <a:pt x="74" y="206"/>
                    <a:pt x="74" y="210"/>
                    <a:pt x="78" y="213"/>
                  </a:cubicBezTo>
                  <a:cubicBezTo>
                    <a:pt x="79" y="213"/>
                    <a:pt x="80" y="214"/>
                    <a:pt x="82" y="214"/>
                  </a:cubicBezTo>
                  <a:close/>
                  <a:moveTo>
                    <a:pt x="101" y="187"/>
                  </a:moveTo>
                  <a:cubicBezTo>
                    <a:pt x="101" y="187"/>
                    <a:pt x="101" y="187"/>
                    <a:pt x="101" y="187"/>
                  </a:cubicBezTo>
                  <a:cubicBezTo>
                    <a:pt x="103" y="187"/>
                    <a:pt x="105" y="186"/>
                    <a:pt x="106" y="185"/>
                  </a:cubicBezTo>
                  <a:cubicBezTo>
                    <a:pt x="106" y="185"/>
                    <a:pt x="106" y="185"/>
                    <a:pt x="106" y="185"/>
                  </a:cubicBezTo>
                  <a:cubicBezTo>
                    <a:pt x="109" y="182"/>
                    <a:pt x="108" y="177"/>
                    <a:pt x="105" y="175"/>
                  </a:cubicBezTo>
                  <a:cubicBezTo>
                    <a:pt x="105" y="175"/>
                    <a:pt x="105" y="175"/>
                    <a:pt x="105" y="175"/>
                  </a:cubicBezTo>
                  <a:cubicBezTo>
                    <a:pt x="102" y="172"/>
                    <a:pt x="97" y="173"/>
                    <a:pt x="95" y="176"/>
                  </a:cubicBezTo>
                  <a:cubicBezTo>
                    <a:pt x="95" y="176"/>
                    <a:pt x="95" y="176"/>
                    <a:pt x="95" y="176"/>
                  </a:cubicBezTo>
                  <a:cubicBezTo>
                    <a:pt x="93" y="179"/>
                    <a:pt x="93" y="183"/>
                    <a:pt x="96" y="186"/>
                  </a:cubicBezTo>
                  <a:cubicBezTo>
                    <a:pt x="98" y="187"/>
                    <a:pt x="99" y="187"/>
                    <a:pt x="101" y="187"/>
                  </a:cubicBezTo>
                  <a:close/>
                  <a:moveTo>
                    <a:pt x="121" y="162"/>
                  </a:moveTo>
                  <a:cubicBezTo>
                    <a:pt x="121" y="162"/>
                    <a:pt x="121" y="162"/>
                    <a:pt x="121" y="162"/>
                  </a:cubicBezTo>
                  <a:cubicBezTo>
                    <a:pt x="123" y="162"/>
                    <a:pt x="125" y="162"/>
                    <a:pt x="127" y="160"/>
                  </a:cubicBezTo>
                  <a:cubicBezTo>
                    <a:pt x="127" y="160"/>
                    <a:pt x="127" y="160"/>
                    <a:pt x="127" y="160"/>
                  </a:cubicBezTo>
                  <a:cubicBezTo>
                    <a:pt x="129" y="157"/>
                    <a:pt x="129" y="153"/>
                    <a:pt x="126" y="150"/>
                  </a:cubicBezTo>
                  <a:cubicBezTo>
                    <a:pt x="126" y="150"/>
                    <a:pt x="126" y="150"/>
                    <a:pt x="126" y="150"/>
                  </a:cubicBezTo>
                  <a:cubicBezTo>
                    <a:pt x="123" y="147"/>
                    <a:pt x="119" y="148"/>
                    <a:pt x="116" y="151"/>
                  </a:cubicBezTo>
                  <a:cubicBezTo>
                    <a:pt x="116" y="151"/>
                    <a:pt x="116" y="151"/>
                    <a:pt x="116" y="151"/>
                  </a:cubicBezTo>
                  <a:cubicBezTo>
                    <a:pt x="114" y="154"/>
                    <a:pt x="114" y="158"/>
                    <a:pt x="117" y="161"/>
                  </a:cubicBezTo>
                  <a:cubicBezTo>
                    <a:pt x="118" y="162"/>
                    <a:pt x="120" y="162"/>
                    <a:pt x="121" y="162"/>
                  </a:cubicBezTo>
                  <a:close/>
                  <a:moveTo>
                    <a:pt x="144" y="139"/>
                  </a:moveTo>
                  <a:cubicBezTo>
                    <a:pt x="144" y="139"/>
                    <a:pt x="144" y="139"/>
                    <a:pt x="144" y="139"/>
                  </a:cubicBezTo>
                  <a:cubicBezTo>
                    <a:pt x="146" y="139"/>
                    <a:pt x="148" y="138"/>
                    <a:pt x="149" y="137"/>
                  </a:cubicBezTo>
                  <a:cubicBezTo>
                    <a:pt x="149" y="137"/>
                    <a:pt x="149" y="137"/>
                    <a:pt x="149" y="137"/>
                  </a:cubicBezTo>
                  <a:cubicBezTo>
                    <a:pt x="152" y="134"/>
                    <a:pt x="152" y="130"/>
                    <a:pt x="149" y="127"/>
                  </a:cubicBezTo>
                  <a:cubicBezTo>
                    <a:pt x="149" y="127"/>
                    <a:pt x="149" y="127"/>
                    <a:pt x="149" y="127"/>
                  </a:cubicBezTo>
                  <a:cubicBezTo>
                    <a:pt x="146" y="124"/>
                    <a:pt x="142" y="124"/>
                    <a:pt x="139" y="127"/>
                  </a:cubicBezTo>
                  <a:cubicBezTo>
                    <a:pt x="139" y="127"/>
                    <a:pt x="139" y="127"/>
                    <a:pt x="139" y="127"/>
                  </a:cubicBezTo>
                  <a:cubicBezTo>
                    <a:pt x="136" y="130"/>
                    <a:pt x="136" y="134"/>
                    <a:pt x="139" y="137"/>
                  </a:cubicBezTo>
                  <a:cubicBezTo>
                    <a:pt x="140" y="138"/>
                    <a:pt x="142" y="139"/>
                    <a:pt x="144" y="139"/>
                  </a:cubicBezTo>
                  <a:close/>
                  <a:moveTo>
                    <a:pt x="168" y="117"/>
                  </a:moveTo>
                  <a:cubicBezTo>
                    <a:pt x="168" y="117"/>
                    <a:pt x="168" y="117"/>
                    <a:pt x="168" y="117"/>
                  </a:cubicBezTo>
                  <a:cubicBezTo>
                    <a:pt x="170" y="117"/>
                    <a:pt x="172" y="117"/>
                    <a:pt x="173" y="116"/>
                  </a:cubicBezTo>
                  <a:cubicBezTo>
                    <a:pt x="173" y="116"/>
                    <a:pt x="173" y="116"/>
                    <a:pt x="173" y="116"/>
                  </a:cubicBezTo>
                  <a:cubicBezTo>
                    <a:pt x="176" y="113"/>
                    <a:pt x="176" y="109"/>
                    <a:pt x="174" y="106"/>
                  </a:cubicBezTo>
                  <a:cubicBezTo>
                    <a:pt x="174" y="106"/>
                    <a:pt x="174" y="106"/>
                    <a:pt x="174" y="106"/>
                  </a:cubicBezTo>
                  <a:cubicBezTo>
                    <a:pt x="171" y="103"/>
                    <a:pt x="167" y="102"/>
                    <a:pt x="164" y="105"/>
                  </a:cubicBezTo>
                  <a:cubicBezTo>
                    <a:pt x="164" y="105"/>
                    <a:pt x="164" y="105"/>
                    <a:pt x="164" y="105"/>
                  </a:cubicBezTo>
                  <a:cubicBezTo>
                    <a:pt x="161" y="107"/>
                    <a:pt x="160" y="112"/>
                    <a:pt x="163" y="115"/>
                  </a:cubicBezTo>
                  <a:cubicBezTo>
                    <a:pt x="164" y="116"/>
                    <a:pt x="166" y="117"/>
                    <a:pt x="168" y="117"/>
                  </a:cubicBezTo>
                  <a:close/>
                  <a:moveTo>
                    <a:pt x="194" y="97"/>
                  </a:moveTo>
                  <a:cubicBezTo>
                    <a:pt x="194" y="97"/>
                    <a:pt x="194" y="97"/>
                    <a:pt x="194" y="97"/>
                  </a:cubicBezTo>
                  <a:cubicBezTo>
                    <a:pt x="196" y="97"/>
                    <a:pt x="197" y="97"/>
                    <a:pt x="198" y="96"/>
                  </a:cubicBezTo>
                  <a:cubicBezTo>
                    <a:pt x="198" y="96"/>
                    <a:pt x="198" y="96"/>
                    <a:pt x="198" y="96"/>
                  </a:cubicBezTo>
                  <a:cubicBezTo>
                    <a:pt x="201" y="94"/>
                    <a:pt x="202" y="89"/>
                    <a:pt x="200" y="86"/>
                  </a:cubicBezTo>
                  <a:cubicBezTo>
                    <a:pt x="200" y="86"/>
                    <a:pt x="200" y="86"/>
                    <a:pt x="200" y="86"/>
                  </a:cubicBezTo>
                  <a:cubicBezTo>
                    <a:pt x="198" y="83"/>
                    <a:pt x="193" y="82"/>
                    <a:pt x="190" y="85"/>
                  </a:cubicBezTo>
                  <a:cubicBezTo>
                    <a:pt x="190" y="85"/>
                    <a:pt x="190" y="85"/>
                    <a:pt x="190" y="85"/>
                  </a:cubicBezTo>
                  <a:cubicBezTo>
                    <a:pt x="187" y="87"/>
                    <a:pt x="186" y="91"/>
                    <a:pt x="188" y="94"/>
                  </a:cubicBezTo>
                  <a:cubicBezTo>
                    <a:pt x="190" y="96"/>
                    <a:pt x="192" y="97"/>
                    <a:pt x="194" y="97"/>
                  </a:cubicBezTo>
                  <a:close/>
                  <a:moveTo>
                    <a:pt x="221" y="79"/>
                  </a:moveTo>
                  <a:cubicBezTo>
                    <a:pt x="221" y="79"/>
                    <a:pt x="221" y="79"/>
                    <a:pt x="221" y="79"/>
                  </a:cubicBezTo>
                  <a:cubicBezTo>
                    <a:pt x="222" y="79"/>
                    <a:pt x="224" y="79"/>
                    <a:pt x="225" y="78"/>
                  </a:cubicBezTo>
                  <a:cubicBezTo>
                    <a:pt x="225" y="78"/>
                    <a:pt x="225" y="78"/>
                    <a:pt x="225" y="78"/>
                  </a:cubicBezTo>
                  <a:cubicBezTo>
                    <a:pt x="228" y="76"/>
                    <a:pt x="229" y="72"/>
                    <a:pt x="227" y="69"/>
                  </a:cubicBezTo>
                  <a:cubicBezTo>
                    <a:pt x="227" y="69"/>
                    <a:pt x="227" y="69"/>
                    <a:pt x="227" y="69"/>
                  </a:cubicBezTo>
                  <a:cubicBezTo>
                    <a:pt x="225" y="65"/>
                    <a:pt x="221" y="64"/>
                    <a:pt x="218" y="66"/>
                  </a:cubicBezTo>
                  <a:cubicBezTo>
                    <a:pt x="218" y="66"/>
                    <a:pt x="218" y="66"/>
                    <a:pt x="218" y="66"/>
                  </a:cubicBezTo>
                  <a:cubicBezTo>
                    <a:pt x="214" y="68"/>
                    <a:pt x="213" y="73"/>
                    <a:pt x="215" y="76"/>
                  </a:cubicBezTo>
                  <a:cubicBezTo>
                    <a:pt x="217" y="78"/>
                    <a:pt x="219" y="79"/>
                    <a:pt x="221" y="79"/>
                  </a:cubicBezTo>
                  <a:close/>
                  <a:moveTo>
                    <a:pt x="250" y="63"/>
                  </a:moveTo>
                  <a:cubicBezTo>
                    <a:pt x="250" y="63"/>
                    <a:pt x="250" y="63"/>
                    <a:pt x="250" y="63"/>
                  </a:cubicBezTo>
                  <a:cubicBezTo>
                    <a:pt x="251" y="63"/>
                    <a:pt x="252" y="63"/>
                    <a:pt x="253" y="63"/>
                  </a:cubicBezTo>
                  <a:cubicBezTo>
                    <a:pt x="253" y="63"/>
                    <a:pt x="253" y="63"/>
                    <a:pt x="253" y="63"/>
                  </a:cubicBezTo>
                  <a:cubicBezTo>
                    <a:pt x="256" y="61"/>
                    <a:pt x="258" y="57"/>
                    <a:pt x="256" y="53"/>
                  </a:cubicBezTo>
                  <a:cubicBezTo>
                    <a:pt x="256" y="53"/>
                    <a:pt x="256" y="53"/>
                    <a:pt x="256" y="53"/>
                  </a:cubicBezTo>
                  <a:cubicBezTo>
                    <a:pt x="254" y="50"/>
                    <a:pt x="250" y="48"/>
                    <a:pt x="246" y="50"/>
                  </a:cubicBezTo>
                  <a:cubicBezTo>
                    <a:pt x="246" y="50"/>
                    <a:pt x="246" y="50"/>
                    <a:pt x="246" y="50"/>
                  </a:cubicBezTo>
                  <a:cubicBezTo>
                    <a:pt x="243" y="52"/>
                    <a:pt x="242" y="56"/>
                    <a:pt x="243" y="60"/>
                  </a:cubicBezTo>
                  <a:cubicBezTo>
                    <a:pt x="245" y="62"/>
                    <a:pt x="247" y="63"/>
                    <a:pt x="250" y="63"/>
                  </a:cubicBezTo>
                  <a:close/>
                  <a:moveTo>
                    <a:pt x="279" y="50"/>
                  </a:moveTo>
                  <a:cubicBezTo>
                    <a:pt x="279" y="50"/>
                    <a:pt x="279" y="50"/>
                    <a:pt x="279" y="50"/>
                  </a:cubicBezTo>
                  <a:cubicBezTo>
                    <a:pt x="280" y="50"/>
                    <a:pt x="281" y="49"/>
                    <a:pt x="282" y="49"/>
                  </a:cubicBezTo>
                  <a:cubicBezTo>
                    <a:pt x="282" y="49"/>
                    <a:pt x="282" y="49"/>
                    <a:pt x="282" y="49"/>
                  </a:cubicBezTo>
                  <a:cubicBezTo>
                    <a:pt x="285" y="48"/>
                    <a:pt x="287" y="43"/>
                    <a:pt x="285" y="40"/>
                  </a:cubicBezTo>
                  <a:cubicBezTo>
                    <a:pt x="285" y="40"/>
                    <a:pt x="285" y="40"/>
                    <a:pt x="285" y="40"/>
                  </a:cubicBezTo>
                  <a:cubicBezTo>
                    <a:pt x="284" y="36"/>
                    <a:pt x="280" y="35"/>
                    <a:pt x="276" y="36"/>
                  </a:cubicBezTo>
                  <a:cubicBezTo>
                    <a:pt x="276" y="36"/>
                    <a:pt x="276" y="36"/>
                    <a:pt x="276" y="36"/>
                  </a:cubicBezTo>
                  <a:cubicBezTo>
                    <a:pt x="276" y="36"/>
                    <a:pt x="276" y="36"/>
                    <a:pt x="276" y="36"/>
                  </a:cubicBezTo>
                  <a:cubicBezTo>
                    <a:pt x="276" y="36"/>
                    <a:pt x="276" y="36"/>
                    <a:pt x="276" y="36"/>
                  </a:cubicBezTo>
                  <a:cubicBezTo>
                    <a:pt x="273" y="38"/>
                    <a:pt x="271" y="42"/>
                    <a:pt x="273" y="45"/>
                  </a:cubicBezTo>
                  <a:cubicBezTo>
                    <a:pt x="274" y="48"/>
                    <a:pt x="276" y="50"/>
                    <a:pt x="279" y="50"/>
                  </a:cubicBezTo>
                  <a:close/>
                  <a:moveTo>
                    <a:pt x="628" y="49"/>
                  </a:moveTo>
                  <a:cubicBezTo>
                    <a:pt x="628" y="49"/>
                    <a:pt x="628" y="49"/>
                    <a:pt x="628" y="49"/>
                  </a:cubicBezTo>
                  <a:cubicBezTo>
                    <a:pt x="630" y="49"/>
                    <a:pt x="633" y="47"/>
                    <a:pt x="634" y="44"/>
                  </a:cubicBezTo>
                  <a:cubicBezTo>
                    <a:pt x="634" y="44"/>
                    <a:pt x="634" y="44"/>
                    <a:pt x="634" y="44"/>
                  </a:cubicBezTo>
                  <a:cubicBezTo>
                    <a:pt x="636" y="41"/>
                    <a:pt x="634" y="37"/>
                    <a:pt x="630" y="35"/>
                  </a:cubicBezTo>
                  <a:cubicBezTo>
                    <a:pt x="630" y="35"/>
                    <a:pt x="630" y="35"/>
                    <a:pt x="630" y="35"/>
                  </a:cubicBezTo>
                  <a:cubicBezTo>
                    <a:pt x="627" y="34"/>
                    <a:pt x="623" y="35"/>
                    <a:pt x="621" y="39"/>
                  </a:cubicBezTo>
                  <a:cubicBezTo>
                    <a:pt x="621" y="39"/>
                    <a:pt x="621" y="39"/>
                    <a:pt x="621" y="39"/>
                  </a:cubicBezTo>
                  <a:cubicBezTo>
                    <a:pt x="620" y="42"/>
                    <a:pt x="621" y="47"/>
                    <a:pt x="625" y="48"/>
                  </a:cubicBezTo>
                  <a:cubicBezTo>
                    <a:pt x="626" y="48"/>
                    <a:pt x="627" y="49"/>
                    <a:pt x="628" y="49"/>
                  </a:cubicBezTo>
                  <a:close/>
                  <a:moveTo>
                    <a:pt x="309" y="38"/>
                  </a:moveTo>
                  <a:cubicBezTo>
                    <a:pt x="309" y="38"/>
                    <a:pt x="309" y="38"/>
                    <a:pt x="309" y="38"/>
                  </a:cubicBezTo>
                  <a:cubicBezTo>
                    <a:pt x="310" y="38"/>
                    <a:pt x="311" y="38"/>
                    <a:pt x="312" y="38"/>
                  </a:cubicBezTo>
                  <a:cubicBezTo>
                    <a:pt x="312" y="38"/>
                    <a:pt x="312" y="38"/>
                    <a:pt x="312" y="38"/>
                  </a:cubicBezTo>
                  <a:cubicBezTo>
                    <a:pt x="315" y="36"/>
                    <a:pt x="317" y="32"/>
                    <a:pt x="316" y="29"/>
                  </a:cubicBezTo>
                  <a:cubicBezTo>
                    <a:pt x="316" y="29"/>
                    <a:pt x="316" y="29"/>
                    <a:pt x="316" y="29"/>
                  </a:cubicBezTo>
                  <a:cubicBezTo>
                    <a:pt x="315" y="25"/>
                    <a:pt x="311" y="23"/>
                    <a:pt x="307" y="24"/>
                  </a:cubicBezTo>
                  <a:cubicBezTo>
                    <a:pt x="307" y="24"/>
                    <a:pt x="307" y="24"/>
                    <a:pt x="307" y="24"/>
                  </a:cubicBezTo>
                  <a:cubicBezTo>
                    <a:pt x="303" y="26"/>
                    <a:pt x="301" y="30"/>
                    <a:pt x="303" y="33"/>
                  </a:cubicBezTo>
                  <a:cubicBezTo>
                    <a:pt x="304" y="36"/>
                    <a:pt x="306" y="38"/>
                    <a:pt x="309" y="38"/>
                  </a:cubicBezTo>
                  <a:close/>
                  <a:moveTo>
                    <a:pt x="597" y="37"/>
                  </a:moveTo>
                  <a:cubicBezTo>
                    <a:pt x="597" y="37"/>
                    <a:pt x="597" y="37"/>
                    <a:pt x="597" y="37"/>
                  </a:cubicBezTo>
                  <a:cubicBezTo>
                    <a:pt x="600" y="37"/>
                    <a:pt x="603" y="35"/>
                    <a:pt x="604" y="32"/>
                  </a:cubicBezTo>
                  <a:cubicBezTo>
                    <a:pt x="604" y="32"/>
                    <a:pt x="604" y="32"/>
                    <a:pt x="604" y="32"/>
                  </a:cubicBezTo>
                  <a:cubicBezTo>
                    <a:pt x="605" y="29"/>
                    <a:pt x="603" y="25"/>
                    <a:pt x="599" y="23"/>
                  </a:cubicBezTo>
                  <a:cubicBezTo>
                    <a:pt x="599" y="23"/>
                    <a:pt x="599" y="23"/>
                    <a:pt x="599" y="23"/>
                  </a:cubicBezTo>
                  <a:cubicBezTo>
                    <a:pt x="599" y="23"/>
                    <a:pt x="599" y="23"/>
                    <a:pt x="599" y="23"/>
                  </a:cubicBezTo>
                  <a:cubicBezTo>
                    <a:pt x="599" y="23"/>
                    <a:pt x="599" y="23"/>
                    <a:pt x="599" y="23"/>
                  </a:cubicBezTo>
                  <a:cubicBezTo>
                    <a:pt x="596" y="22"/>
                    <a:pt x="592" y="24"/>
                    <a:pt x="591" y="28"/>
                  </a:cubicBezTo>
                  <a:cubicBezTo>
                    <a:pt x="591" y="28"/>
                    <a:pt x="591" y="28"/>
                    <a:pt x="591" y="28"/>
                  </a:cubicBezTo>
                  <a:cubicBezTo>
                    <a:pt x="589" y="32"/>
                    <a:pt x="591" y="36"/>
                    <a:pt x="595" y="37"/>
                  </a:cubicBezTo>
                  <a:cubicBezTo>
                    <a:pt x="595" y="37"/>
                    <a:pt x="595" y="37"/>
                    <a:pt x="595" y="37"/>
                  </a:cubicBezTo>
                  <a:cubicBezTo>
                    <a:pt x="596" y="37"/>
                    <a:pt x="597" y="37"/>
                    <a:pt x="597" y="37"/>
                  </a:cubicBezTo>
                  <a:close/>
                  <a:moveTo>
                    <a:pt x="341" y="29"/>
                  </a:moveTo>
                  <a:cubicBezTo>
                    <a:pt x="341" y="29"/>
                    <a:pt x="341" y="29"/>
                    <a:pt x="341" y="29"/>
                  </a:cubicBezTo>
                  <a:cubicBezTo>
                    <a:pt x="341" y="29"/>
                    <a:pt x="342" y="29"/>
                    <a:pt x="342" y="28"/>
                  </a:cubicBezTo>
                  <a:cubicBezTo>
                    <a:pt x="342" y="28"/>
                    <a:pt x="342" y="28"/>
                    <a:pt x="342" y="28"/>
                  </a:cubicBezTo>
                  <a:cubicBezTo>
                    <a:pt x="346" y="27"/>
                    <a:pt x="348" y="24"/>
                    <a:pt x="347" y="20"/>
                  </a:cubicBezTo>
                  <a:cubicBezTo>
                    <a:pt x="347" y="20"/>
                    <a:pt x="347" y="20"/>
                    <a:pt x="347" y="20"/>
                  </a:cubicBezTo>
                  <a:cubicBezTo>
                    <a:pt x="346" y="16"/>
                    <a:pt x="342" y="14"/>
                    <a:pt x="339" y="15"/>
                  </a:cubicBezTo>
                  <a:cubicBezTo>
                    <a:pt x="339" y="15"/>
                    <a:pt x="339" y="15"/>
                    <a:pt x="339" y="15"/>
                  </a:cubicBezTo>
                  <a:cubicBezTo>
                    <a:pt x="335" y="16"/>
                    <a:pt x="333" y="20"/>
                    <a:pt x="334" y="23"/>
                  </a:cubicBezTo>
                  <a:cubicBezTo>
                    <a:pt x="335" y="26"/>
                    <a:pt x="337" y="29"/>
                    <a:pt x="341" y="29"/>
                  </a:cubicBezTo>
                  <a:close/>
                  <a:moveTo>
                    <a:pt x="566" y="28"/>
                  </a:moveTo>
                  <a:cubicBezTo>
                    <a:pt x="566" y="28"/>
                    <a:pt x="566" y="28"/>
                    <a:pt x="566" y="28"/>
                  </a:cubicBezTo>
                  <a:cubicBezTo>
                    <a:pt x="569" y="28"/>
                    <a:pt x="572" y="26"/>
                    <a:pt x="573" y="23"/>
                  </a:cubicBezTo>
                  <a:cubicBezTo>
                    <a:pt x="573" y="23"/>
                    <a:pt x="573" y="23"/>
                    <a:pt x="573" y="23"/>
                  </a:cubicBezTo>
                  <a:cubicBezTo>
                    <a:pt x="574" y="19"/>
                    <a:pt x="572" y="15"/>
                    <a:pt x="568" y="14"/>
                  </a:cubicBezTo>
                  <a:cubicBezTo>
                    <a:pt x="568" y="14"/>
                    <a:pt x="568" y="14"/>
                    <a:pt x="568" y="14"/>
                  </a:cubicBezTo>
                  <a:cubicBezTo>
                    <a:pt x="564" y="13"/>
                    <a:pt x="560" y="15"/>
                    <a:pt x="559" y="19"/>
                  </a:cubicBezTo>
                  <a:cubicBezTo>
                    <a:pt x="559" y="19"/>
                    <a:pt x="559" y="19"/>
                    <a:pt x="559" y="19"/>
                  </a:cubicBezTo>
                  <a:cubicBezTo>
                    <a:pt x="558" y="23"/>
                    <a:pt x="561" y="27"/>
                    <a:pt x="564" y="28"/>
                  </a:cubicBezTo>
                  <a:cubicBezTo>
                    <a:pt x="565" y="28"/>
                    <a:pt x="565" y="28"/>
                    <a:pt x="566" y="28"/>
                  </a:cubicBezTo>
                  <a:close/>
                  <a:moveTo>
                    <a:pt x="372" y="21"/>
                  </a:moveTo>
                  <a:cubicBezTo>
                    <a:pt x="372" y="21"/>
                    <a:pt x="372" y="21"/>
                    <a:pt x="372" y="21"/>
                  </a:cubicBezTo>
                  <a:cubicBezTo>
                    <a:pt x="373" y="21"/>
                    <a:pt x="373" y="21"/>
                    <a:pt x="374" y="21"/>
                  </a:cubicBezTo>
                  <a:cubicBezTo>
                    <a:pt x="374" y="21"/>
                    <a:pt x="374" y="21"/>
                    <a:pt x="374" y="21"/>
                  </a:cubicBezTo>
                  <a:cubicBezTo>
                    <a:pt x="377" y="21"/>
                    <a:pt x="380" y="17"/>
                    <a:pt x="379" y="13"/>
                  </a:cubicBezTo>
                  <a:cubicBezTo>
                    <a:pt x="379" y="13"/>
                    <a:pt x="379" y="13"/>
                    <a:pt x="379" y="13"/>
                  </a:cubicBezTo>
                  <a:cubicBezTo>
                    <a:pt x="378" y="9"/>
                    <a:pt x="375" y="7"/>
                    <a:pt x="371" y="8"/>
                  </a:cubicBezTo>
                  <a:cubicBezTo>
                    <a:pt x="371" y="8"/>
                    <a:pt x="371" y="8"/>
                    <a:pt x="371" y="8"/>
                  </a:cubicBezTo>
                  <a:cubicBezTo>
                    <a:pt x="371" y="8"/>
                    <a:pt x="371" y="8"/>
                    <a:pt x="371" y="8"/>
                  </a:cubicBezTo>
                  <a:cubicBezTo>
                    <a:pt x="371" y="8"/>
                    <a:pt x="371" y="8"/>
                    <a:pt x="371" y="8"/>
                  </a:cubicBezTo>
                  <a:cubicBezTo>
                    <a:pt x="367" y="8"/>
                    <a:pt x="365" y="12"/>
                    <a:pt x="365" y="16"/>
                  </a:cubicBezTo>
                  <a:cubicBezTo>
                    <a:pt x="366" y="19"/>
                    <a:pt x="369" y="21"/>
                    <a:pt x="372" y="21"/>
                  </a:cubicBezTo>
                  <a:close/>
                  <a:moveTo>
                    <a:pt x="534" y="21"/>
                  </a:moveTo>
                  <a:cubicBezTo>
                    <a:pt x="534" y="21"/>
                    <a:pt x="534" y="21"/>
                    <a:pt x="534" y="21"/>
                  </a:cubicBezTo>
                  <a:cubicBezTo>
                    <a:pt x="538" y="21"/>
                    <a:pt x="541" y="19"/>
                    <a:pt x="541" y="15"/>
                  </a:cubicBezTo>
                  <a:cubicBezTo>
                    <a:pt x="541" y="15"/>
                    <a:pt x="541" y="15"/>
                    <a:pt x="541" y="15"/>
                  </a:cubicBezTo>
                  <a:cubicBezTo>
                    <a:pt x="542" y="11"/>
                    <a:pt x="539" y="8"/>
                    <a:pt x="535" y="7"/>
                  </a:cubicBezTo>
                  <a:cubicBezTo>
                    <a:pt x="535" y="7"/>
                    <a:pt x="535" y="7"/>
                    <a:pt x="535" y="7"/>
                  </a:cubicBezTo>
                  <a:cubicBezTo>
                    <a:pt x="535" y="7"/>
                    <a:pt x="535" y="7"/>
                    <a:pt x="535" y="7"/>
                  </a:cubicBezTo>
                  <a:cubicBezTo>
                    <a:pt x="535" y="7"/>
                    <a:pt x="535" y="7"/>
                    <a:pt x="535" y="7"/>
                  </a:cubicBezTo>
                  <a:cubicBezTo>
                    <a:pt x="532" y="6"/>
                    <a:pt x="528" y="9"/>
                    <a:pt x="527" y="13"/>
                  </a:cubicBezTo>
                  <a:cubicBezTo>
                    <a:pt x="527" y="13"/>
                    <a:pt x="527" y="13"/>
                    <a:pt x="527" y="13"/>
                  </a:cubicBezTo>
                  <a:cubicBezTo>
                    <a:pt x="527" y="17"/>
                    <a:pt x="529" y="20"/>
                    <a:pt x="533" y="21"/>
                  </a:cubicBezTo>
                  <a:cubicBezTo>
                    <a:pt x="533" y="21"/>
                    <a:pt x="533" y="21"/>
                    <a:pt x="533" y="21"/>
                  </a:cubicBezTo>
                  <a:cubicBezTo>
                    <a:pt x="533" y="21"/>
                    <a:pt x="534" y="21"/>
                    <a:pt x="534" y="21"/>
                  </a:cubicBezTo>
                  <a:close/>
                  <a:moveTo>
                    <a:pt x="404" y="17"/>
                  </a:moveTo>
                  <a:cubicBezTo>
                    <a:pt x="404" y="17"/>
                    <a:pt x="404" y="17"/>
                    <a:pt x="404" y="17"/>
                  </a:cubicBezTo>
                  <a:cubicBezTo>
                    <a:pt x="405" y="17"/>
                    <a:pt x="405" y="17"/>
                    <a:pt x="405" y="17"/>
                  </a:cubicBezTo>
                  <a:cubicBezTo>
                    <a:pt x="405" y="17"/>
                    <a:pt x="405" y="17"/>
                    <a:pt x="405" y="17"/>
                  </a:cubicBezTo>
                  <a:cubicBezTo>
                    <a:pt x="409" y="16"/>
                    <a:pt x="412" y="13"/>
                    <a:pt x="411" y="9"/>
                  </a:cubicBezTo>
                  <a:cubicBezTo>
                    <a:pt x="411" y="9"/>
                    <a:pt x="411" y="9"/>
                    <a:pt x="411" y="9"/>
                  </a:cubicBezTo>
                  <a:cubicBezTo>
                    <a:pt x="411" y="5"/>
                    <a:pt x="408" y="2"/>
                    <a:pt x="404" y="3"/>
                  </a:cubicBezTo>
                  <a:cubicBezTo>
                    <a:pt x="404" y="3"/>
                    <a:pt x="404" y="3"/>
                    <a:pt x="404" y="3"/>
                  </a:cubicBezTo>
                  <a:cubicBezTo>
                    <a:pt x="400" y="3"/>
                    <a:pt x="397" y="7"/>
                    <a:pt x="397" y="10"/>
                  </a:cubicBezTo>
                  <a:cubicBezTo>
                    <a:pt x="398" y="14"/>
                    <a:pt x="401" y="17"/>
                    <a:pt x="404" y="17"/>
                  </a:cubicBezTo>
                  <a:close/>
                  <a:moveTo>
                    <a:pt x="502" y="16"/>
                  </a:moveTo>
                  <a:cubicBezTo>
                    <a:pt x="502" y="16"/>
                    <a:pt x="502" y="16"/>
                    <a:pt x="502" y="16"/>
                  </a:cubicBezTo>
                  <a:cubicBezTo>
                    <a:pt x="506" y="16"/>
                    <a:pt x="509" y="14"/>
                    <a:pt x="509" y="10"/>
                  </a:cubicBezTo>
                  <a:cubicBezTo>
                    <a:pt x="509" y="10"/>
                    <a:pt x="509" y="10"/>
                    <a:pt x="509" y="10"/>
                  </a:cubicBezTo>
                  <a:cubicBezTo>
                    <a:pt x="509" y="6"/>
                    <a:pt x="507" y="3"/>
                    <a:pt x="503" y="2"/>
                  </a:cubicBezTo>
                  <a:cubicBezTo>
                    <a:pt x="503" y="2"/>
                    <a:pt x="503" y="2"/>
                    <a:pt x="503" y="2"/>
                  </a:cubicBezTo>
                  <a:cubicBezTo>
                    <a:pt x="499" y="2"/>
                    <a:pt x="495" y="5"/>
                    <a:pt x="495" y="9"/>
                  </a:cubicBezTo>
                  <a:cubicBezTo>
                    <a:pt x="495" y="9"/>
                    <a:pt x="495" y="9"/>
                    <a:pt x="495" y="9"/>
                  </a:cubicBezTo>
                  <a:cubicBezTo>
                    <a:pt x="495" y="13"/>
                    <a:pt x="497" y="16"/>
                    <a:pt x="501" y="16"/>
                  </a:cubicBezTo>
                  <a:cubicBezTo>
                    <a:pt x="501" y="16"/>
                    <a:pt x="502" y="16"/>
                    <a:pt x="502" y="16"/>
                  </a:cubicBezTo>
                  <a:close/>
                  <a:moveTo>
                    <a:pt x="437" y="14"/>
                  </a:moveTo>
                  <a:cubicBezTo>
                    <a:pt x="437" y="14"/>
                    <a:pt x="437" y="14"/>
                    <a:pt x="437" y="14"/>
                  </a:cubicBezTo>
                  <a:cubicBezTo>
                    <a:pt x="437" y="14"/>
                    <a:pt x="437" y="14"/>
                    <a:pt x="437" y="14"/>
                  </a:cubicBezTo>
                  <a:cubicBezTo>
                    <a:pt x="437" y="14"/>
                    <a:pt x="437" y="14"/>
                    <a:pt x="437" y="14"/>
                  </a:cubicBezTo>
                  <a:cubicBezTo>
                    <a:pt x="441" y="14"/>
                    <a:pt x="444" y="11"/>
                    <a:pt x="444" y="7"/>
                  </a:cubicBezTo>
                  <a:cubicBezTo>
                    <a:pt x="444" y="7"/>
                    <a:pt x="444" y="7"/>
                    <a:pt x="444" y="7"/>
                  </a:cubicBezTo>
                  <a:cubicBezTo>
                    <a:pt x="444" y="3"/>
                    <a:pt x="441" y="0"/>
                    <a:pt x="437" y="0"/>
                  </a:cubicBezTo>
                  <a:cubicBezTo>
                    <a:pt x="437" y="0"/>
                    <a:pt x="437" y="0"/>
                    <a:pt x="437" y="0"/>
                  </a:cubicBezTo>
                  <a:cubicBezTo>
                    <a:pt x="433" y="0"/>
                    <a:pt x="430" y="4"/>
                    <a:pt x="430" y="8"/>
                  </a:cubicBezTo>
                  <a:cubicBezTo>
                    <a:pt x="430" y="11"/>
                    <a:pt x="433" y="14"/>
                    <a:pt x="437" y="14"/>
                  </a:cubicBezTo>
                  <a:close/>
                  <a:moveTo>
                    <a:pt x="469" y="14"/>
                  </a:moveTo>
                  <a:cubicBezTo>
                    <a:pt x="469" y="14"/>
                    <a:pt x="469" y="14"/>
                    <a:pt x="469" y="14"/>
                  </a:cubicBezTo>
                  <a:cubicBezTo>
                    <a:pt x="473" y="14"/>
                    <a:pt x="476" y="11"/>
                    <a:pt x="477" y="7"/>
                  </a:cubicBezTo>
                  <a:cubicBezTo>
                    <a:pt x="477" y="7"/>
                    <a:pt x="477" y="7"/>
                    <a:pt x="477" y="7"/>
                  </a:cubicBezTo>
                  <a:cubicBezTo>
                    <a:pt x="477" y="4"/>
                    <a:pt x="474" y="0"/>
                    <a:pt x="470" y="0"/>
                  </a:cubicBezTo>
                  <a:cubicBezTo>
                    <a:pt x="470" y="0"/>
                    <a:pt x="470" y="0"/>
                    <a:pt x="470" y="0"/>
                  </a:cubicBezTo>
                  <a:cubicBezTo>
                    <a:pt x="466" y="0"/>
                    <a:pt x="463" y="3"/>
                    <a:pt x="462" y="7"/>
                  </a:cubicBezTo>
                  <a:cubicBezTo>
                    <a:pt x="462" y="7"/>
                    <a:pt x="462" y="7"/>
                    <a:pt x="462" y="7"/>
                  </a:cubicBezTo>
                  <a:cubicBezTo>
                    <a:pt x="462" y="11"/>
                    <a:pt x="465" y="14"/>
                    <a:pt x="469" y="14"/>
                  </a:cubicBezTo>
                  <a:cubicBezTo>
                    <a:pt x="469" y="14"/>
                    <a:pt x="469" y="14"/>
                    <a:pt x="469" y="14"/>
                  </a:cubicBezTo>
                  <a:close/>
                  <a:moveTo>
                    <a:pt x="663" y="60"/>
                  </a:moveTo>
                  <a:cubicBezTo>
                    <a:pt x="664" y="59"/>
                    <a:pt x="665" y="57"/>
                    <a:pt x="665" y="55"/>
                  </a:cubicBezTo>
                  <a:cubicBezTo>
                    <a:pt x="665" y="55"/>
                    <a:pt x="665" y="54"/>
                    <a:pt x="665" y="54"/>
                  </a:cubicBezTo>
                  <a:cubicBezTo>
                    <a:pt x="665" y="53"/>
                    <a:pt x="665" y="53"/>
                    <a:pt x="665" y="52"/>
                  </a:cubicBezTo>
                  <a:cubicBezTo>
                    <a:pt x="664" y="52"/>
                    <a:pt x="664" y="51"/>
                    <a:pt x="664" y="51"/>
                  </a:cubicBezTo>
                  <a:cubicBezTo>
                    <a:pt x="664" y="51"/>
                    <a:pt x="663" y="50"/>
                    <a:pt x="663" y="50"/>
                  </a:cubicBezTo>
                  <a:cubicBezTo>
                    <a:pt x="661" y="48"/>
                    <a:pt x="659" y="48"/>
                    <a:pt x="657" y="48"/>
                  </a:cubicBezTo>
                  <a:cubicBezTo>
                    <a:pt x="656" y="48"/>
                    <a:pt x="656" y="48"/>
                    <a:pt x="655" y="49"/>
                  </a:cubicBezTo>
                  <a:cubicBezTo>
                    <a:pt x="655" y="49"/>
                    <a:pt x="654" y="49"/>
                    <a:pt x="654" y="49"/>
                  </a:cubicBezTo>
                  <a:cubicBezTo>
                    <a:pt x="654" y="49"/>
                    <a:pt x="653" y="50"/>
                    <a:pt x="653" y="50"/>
                  </a:cubicBezTo>
                  <a:cubicBezTo>
                    <a:pt x="652" y="51"/>
                    <a:pt x="651" y="53"/>
                    <a:pt x="651" y="55"/>
                  </a:cubicBezTo>
                  <a:cubicBezTo>
                    <a:pt x="651" y="57"/>
                    <a:pt x="652" y="59"/>
                    <a:pt x="653" y="60"/>
                  </a:cubicBezTo>
                  <a:cubicBezTo>
                    <a:pt x="653" y="60"/>
                    <a:pt x="654" y="61"/>
                    <a:pt x="654" y="61"/>
                  </a:cubicBezTo>
                  <a:cubicBezTo>
                    <a:pt x="654" y="61"/>
                    <a:pt x="655" y="61"/>
                    <a:pt x="655" y="61"/>
                  </a:cubicBezTo>
                  <a:cubicBezTo>
                    <a:pt x="656" y="62"/>
                    <a:pt x="656" y="62"/>
                    <a:pt x="657" y="62"/>
                  </a:cubicBezTo>
                  <a:cubicBezTo>
                    <a:pt x="657" y="62"/>
                    <a:pt x="658" y="62"/>
                    <a:pt x="658" y="62"/>
                  </a:cubicBezTo>
                  <a:cubicBezTo>
                    <a:pt x="660" y="62"/>
                    <a:pt x="662" y="61"/>
                    <a:pt x="663" y="60"/>
                  </a:cubicBezTo>
                  <a:close/>
                </a:path>
              </a:pathLst>
            </a:custGeom>
            <a:solidFill>
              <a:schemeClr val="tx1">
                <a:lumMod val="40000"/>
                <a:lumOff val="60000"/>
              </a:schemeClr>
            </a:solidFill>
            <a:ln>
              <a:noFill/>
            </a:ln>
          </p:spPr>
          <p:txBody>
            <a:bodyPr/>
            <a:lstStyle/>
            <a:p>
              <a:pPr eaLnBrk="1" fontAlgn="auto" hangingPunct="1">
                <a:spcBef>
                  <a:spcPts val="0"/>
                </a:spcBef>
                <a:spcAft>
                  <a:spcPts val="0"/>
                </a:spcAft>
                <a:defRPr/>
              </a:pPr>
              <a:endParaRPr lang="en-US">
                <a:latin typeface="+mn-lt"/>
              </a:endParaRPr>
            </a:p>
          </p:txBody>
        </p:sp>
      </p:grpSp>
      <p:grpSp>
        <p:nvGrpSpPr>
          <p:cNvPr id="76" name="Group 75"/>
          <p:cNvGrpSpPr/>
          <p:nvPr/>
        </p:nvGrpSpPr>
        <p:grpSpPr>
          <a:xfrm>
            <a:off x="3821974" y="2233764"/>
            <a:ext cx="1745071" cy="2274126"/>
            <a:chOff x="5324475" y="755650"/>
            <a:chExt cx="4105275" cy="5349875"/>
          </a:xfrm>
        </p:grpSpPr>
        <p:grpSp>
          <p:nvGrpSpPr>
            <p:cNvPr id="2" name="Group 1"/>
            <p:cNvGrpSpPr/>
            <p:nvPr/>
          </p:nvGrpSpPr>
          <p:grpSpPr>
            <a:xfrm>
              <a:off x="5324475" y="755650"/>
              <a:ext cx="3154363" cy="1463675"/>
              <a:chOff x="5324475" y="755650"/>
              <a:chExt cx="3154363" cy="1463675"/>
            </a:xfrm>
          </p:grpSpPr>
          <p:grpSp>
            <p:nvGrpSpPr>
              <p:cNvPr id="3" name="Group 2"/>
              <p:cNvGrpSpPr/>
              <p:nvPr/>
            </p:nvGrpSpPr>
            <p:grpSpPr bwMode="auto">
              <a:xfrm>
                <a:off x="5324475" y="1871663"/>
                <a:ext cx="347663" cy="347662"/>
                <a:chOff x="5324475" y="1871663"/>
                <a:chExt cx="347663" cy="347663"/>
              </a:xfrm>
            </p:grpSpPr>
            <p:sp>
              <p:nvSpPr>
                <p:cNvPr id="36906" name="Freeform 8"/>
                <p:cNvSpPr/>
                <p:nvPr/>
              </p:nvSpPr>
              <p:spPr bwMode="auto">
                <a:xfrm>
                  <a:off x="5405438" y="1952625"/>
                  <a:ext cx="185738" cy="187325"/>
                </a:xfrm>
                <a:custGeom>
                  <a:avLst/>
                  <a:gdLst>
                    <a:gd name="T0" fmla="*/ 26534 w 49"/>
                    <a:gd name="T1" fmla="*/ 45876 h 49"/>
                    <a:gd name="T2" fmla="*/ 144042 w 49"/>
                    <a:gd name="T3" fmla="*/ 26761 h 49"/>
                    <a:gd name="T4" fmla="*/ 159204 w 49"/>
                    <a:gd name="T5" fmla="*/ 141449 h 49"/>
                    <a:gd name="T6" fmla="*/ 45487 w 49"/>
                    <a:gd name="T7" fmla="*/ 160564 h 49"/>
                    <a:gd name="T8" fmla="*/ 26534 w 49"/>
                    <a:gd name="T9" fmla="*/ 45876 h 4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9" h="49">
                      <a:moveTo>
                        <a:pt x="7" y="12"/>
                      </a:moveTo>
                      <a:cubicBezTo>
                        <a:pt x="14" y="2"/>
                        <a:pt x="28" y="0"/>
                        <a:pt x="38" y="7"/>
                      </a:cubicBezTo>
                      <a:cubicBezTo>
                        <a:pt x="47" y="14"/>
                        <a:pt x="49" y="28"/>
                        <a:pt x="42" y="37"/>
                      </a:cubicBezTo>
                      <a:cubicBezTo>
                        <a:pt x="35" y="47"/>
                        <a:pt x="22" y="49"/>
                        <a:pt x="12" y="42"/>
                      </a:cubicBezTo>
                      <a:cubicBezTo>
                        <a:pt x="2" y="35"/>
                        <a:pt x="0" y="22"/>
                        <a:pt x="7" y="12"/>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a:lstStyle/>
                <a:p>
                  <a:endParaRPr lang="en-US"/>
                </a:p>
              </p:txBody>
            </p:sp>
            <p:sp>
              <p:nvSpPr>
                <p:cNvPr id="36907" name="Freeform 16"/>
                <p:cNvSpPr/>
                <p:nvPr/>
              </p:nvSpPr>
              <p:spPr bwMode="auto">
                <a:xfrm>
                  <a:off x="5324475" y="1871663"/>
                  <a:ext cx="347663" cy="347663"/>
                </a:xfrm>
                <a:custGeom>
                  <a:avLst/>
                  <a:gdLst>
                    <a:gd name="T0" fmla="*/ 49666 w 91"/>
                    <a:gd name="T1" fmla="*/ 84050 h 91"/>
                    <a:gd name="T2" fmla="*/ 263613 w 91"/>
                    <a:gd name="T3" fmla="*/ 49666 h 91"/>
                    <a:gd name="T4" fmla="*/ 297997 w 91"/>
                    <a:gd name="T5" fmla="*/ 263613 h 91"/>
                    <a:gd name="T6" fmla="*/ 84050 w 91"/>
                    <a:gd name="T7" fmla="*/ 297997 h 91"/>
                    <a:gd name="T8" fmla="*/ 49666 w 91"/>
                    <a:gd name="T9" fmla="*/ 84050 h 9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1" h="91">
                      <a:moveTo>
                        <a:pt x="13" y="22"/>
                      </a:moveTo>
                      <a:cubicBezTo>
                        <a:pt x="26" y="4"/>
                        <a:pt x="51" y="0"/>
                        <a:pt x="69" y="13"/>
                      </a:cubicBezTo>
                      <a:cubicBezTo>
                        <a:pt x="87" y="26"/>
                        <a:pt x="91" y="51"/>
                        <a:pt x="78" y="69"/>
                      </a:cubicBezTo>
                      <a:cubicBezTo>
                        <a:pt x="65" y="87"/>
                        <a:pt x="40" y="91"/>
                        <a:pt x="22" y="78"/>
                      </a:cubicBezTo>
                      <a:cubicBezTo>
                        <a:pt x="4" y="65"/>
                        <a:pt x="0" y="40"/>
                        <a:pt x="13" y="22"/>
                      </a:cubicBezTo>
                      <a:close/>
                    </a:path>
                  </a:pathLst>
                </a:custGeom>
                <a:noFill/>
                <a:ln w="53975" cap="flat">
                  <a:solidFill>
                    <a:schemeClr val="accent2"/>
                  </a:solidFill>
                  <a:prstDash val="solid"/>
                  <a:miter lim="800000"/>
                </a:ln>
                <a:extLst>
                  <a:ext uri="{909E8E84-426E-40DD-AFC4-6F175D3DCCD1}">
                    <a14:hiddenFill xmlns:a14="http://schemas.microsoft.com/office/drawing/2010/main">
                      <a:solidFill>
                        <a:srgbClr val="FFFFFF"/>
                      </a:solidFill>
                    </a14:hiddenFill>
                  </a:ext>
                </a:extLst>
              </p:spPr>
              <p:txBody>
                <a:bodyPr/>
                <a:lstStyle/>
                <a:p>
                  <a:endParaRPr lang="en-US"/>
                </a:p>
              </p:txBody>
            </p:sp>
          </p:grpSp>
          <p:sp>
            <p:nvSpPr>
              <p:cNvPr id="21" name="Freeform 20"/>
              <p:cNvSpPr/>
              <p:nvPr/>
            </p:nvSpPr>
            <p:spPr bwMode="auto">
              <a:xfrm>
                <a:off x="5438775" y="755650"/>
                <a:ext cx="3040063" cy="1120775"/>
              </a:xfrm>
              <a:custGeom>
                <a:avLst/>
                <a:gdLst>
                  <a:gd name="T0" fmla="*/ 2493921 w 796"/>
                  <a:gd name="T1" fmla="*/ 0 h 293"/>
                  <a:gd name="T2" fmla="*/ 595791 w 796"/>
                  <a:gd name="T3" fmla="*/ 0 h 293"/>
                  <a:gd name="T4" fmla="*/ 156586 w 796"/>
                  <a:gd name="T5" fmla="*/ 225685 h 293"/>
                  <a:gd name="T6" fmla="*/ 202416 w 796"/>
                  <a:gd name="T7" fmla="*/ 925691 h 293"/>
                  <a:gd name="T8" fmla="*/ 183320 w 796"/>
                  <a:gd name="T9" fmla="*/ 1120775 h 293"/>
                  <a:gd name="T10" fmla="*/ 362822 w 796"/>
                  <a:gd name="T11" fmla="*/ 1040446 h 293"/>
                  <a:gd name="T12" fmla="*/ 595791 w 796"/>
                  <a:gd name="T13" fmla="*/ 1093999 h 293"/>
                  <a:gd name="T14" fmla="*/ 2490102 w 796"/>
                  <a:gd name="T15" fmla="*/ 1093999 h 293"/>
                  <a:gd name="T16" fmla="*/ 3040063 w 796"/>
                  <a:gd name="T17" fmla="*/ 546999 h 293"/>
                  <a:gd name="T18" fmla="*/ 2493921 w 796"/>
                  <a:gd name="T19" fmla="*/ 0 h 29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796" h="293">
                    <a:moveTo>
                      <a:pt x="653" y="0"/>
                    </a:moveTo>
                    <a:cubicBezTo>
                      <a:pt x="652" y="0"/>
                      <a:pt x="156" y="0"/>
                      <a:pt x="156" y="0"/>
                    </a:cubicBezTo>
                    <a:cubicBezTo>
                      <a:pt x="112" y="0"/>
                      <a:pt x="69" y="21"/>
                      <a:pt x="41" y="59"/>
                    </a:cubicBezTo>
                    <a:cubicBezTo>
                      <a:pt x="0" y="116"/>
                      <a:pt x="6" y="193"/>
                      <a:pt x="53" y="242"/>
                    </a:cubicBezTo>
                    <a:cubicBezTo>
                      <a:pt x="48" y="293"/>
                      <a:pt x="48" y="293"/>
                      <a:pt x="48" y="293"/>
                    </a:cubicBezTo>
                    <a:cubicBezTo>
                      <a:pt x="95" y="272"/>
                      <a:pt x="95" y="272"/>
                      <a:pt x="95" y="272"/>
                    </a:cubicBezTo>
                    <a:cubicBezTo>
                      <a:pt x="115" y="282"/>
                      <a:pt x="135" y="286"/>
                      <a:pt x="156" y="286"/>
                    </a:cubicBezTo>
                    <a:cubicBezTo>
                      <a:pt x="156" y="286"/>
                      <a:pt x="652" y="286"/>
                      <a:pt x="652" y="286"/>
                    </a:cubicBezTo>
                    <a:cubicBezTo>
                      <a:pt x="732" y="286"/>
                      <a:pt x="796" y="222"/>
                      <a:pt x="796" y="143"/>
                    </a:cubicBezTo>
                    <a:cubicBezTo>
                      <a:pt x="796" y="64"/>
                      <a:pt x="732" y="0"/>
                      <a:pt x="653" y="0"/>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a:lstStyle/>
              <a:p>
                <a:endParaRPr lang="en-US"/>
              </a:p>
            </p:txBody>
          </p:sp>
          <p:grpSp>
            <p:nvGrpSpPr>
              <p:cNvPr id="41" name="Group 40"/>
              <p:cNvGrpSpPr/>
              <p:nvPr/>
            </p:nvGrpSpPr>
            <p:grpSpPr>
              <a:xfrm>
                <a:off x="5673725" y="928207"/>
                <a:ext cx="736600" cy="737738"/>
                <a:chOff x="6345238" y="4948238"/>
                <a:chExt cx="1027113" cy="1028700"/>
              </a:xfrm>
              <a:effectLst>
                <a:outerShdw blurRad="114300" dist="76200" dir="2700000" sx="102000" sy="102000" algn="tl" rotWithShape="0">
                  <a:prstClr val="black">
                    <a:alpha val="40000"/>
                  </a:prstClr>
                </a:outerShdw>
              </a:effectLst>
            </p:grpSpPr>
            <p:sp>
              <p:nvSpPr>
                <p:cNvPr id="42" name="Oval 56"/>
                <p:cNvSpPr>
                  <a:spLocks noChangeArrowheads="1"/>
                </p:cNvSpPr>
                <p:nvPr/>
              </p:nvSpPr>
              <p:spPr bwMode="auto">
                <a:xfrm>
                  <a:off x="6345238" y="4948238"/>
                  <a:ext cx="1027113" cy="1028700"/>
                </a:xfrm>
                <a:prstGeom prst="ellipse">
                  <a:avLst/>
                </a:prstGeom>
                <a:gradFill flip="none" rotWithShape="1">
                  <a:gsLst>
                    <a:gs pos="0">
                      <a:schemeClr val="bg2">
                        <a:shade val="30000"/>
                        <a:satMod val="115000"/>
                      </a:schemeClr>
                    </a:gs>
                    <a:gs pos="100000">
                      <a:schemeClr val="bg2">
                        <a:shade val="100000"/>
                        <a:satMod val="115000"/>
                      </a:schemeClr>
                    </a:gs>
                  </a:gsLst>
                  <a:lin ang="13500000" scaled="1"/>
                  <a:tileRect/>
                </a:gradFill>
                <a:ln>
                  <a:noFill/>
                </a:ln>
              </p:spPr>
              <p:txBody>
                <a:bodyPr/>
                <a:lstStyle/>
                <a:p>
                  <a:pPr eaLnBrk="1" fontAlgn="auto" hangingPunct="1">
                    <a:spcBef>
                      <a:spcPts val="0"/>
                    </a:spcBef>
                    <a:spcAft>
                      <a:spcPts val="0"/>
                    </a:spcAft>
                    <a:defRPr/>
                  </a:pPr>
                  <a:endParaRPr lang="en-US">
                    <a:latin typeface="+mn-lt"/>
                  </a:endParaRPr>
                </a:p>
              </p:txBody>
            </p:sp>
            <p:sp>
              <p:nvSpPr>
                <p:cNvPr id="43" name="Oval 57"/>
                <p:cNvSpPr>
                  <a:spLocks noChangeArrowheads="1"/>
                </p:cNvSpPr>
                <p:nvPr/>
              </p:nvSpPr>
              <p:spPr bwMode="auto">
                <a:xfrm>
                  <a:off x="6359525" y="4962526"/>
                  <a:ext cx="998538" cy="1000125"/>
                </a:xfrm>
                <a:prstGeom prst="ellipse">
                  <a:avLst/>
                </a:prstGeom>
                <a:solidFill>
                  <a:schemeClr val="bg2">
                    <a:lumMod val="95000"/>
                  </a:schemeClr>
                </a:solidFill>
                <a:ln>
                  <a:noFill/>
                </a:ln>
              </p:spPr>
              <p:txBody>
                <a:bodyPr/>
                <a:lstStyle/>
                <a:p>
                  <a:pPr eaLnBrk="1" fontAlgn="auto" hangingPunct="1">
                    <a:spcBef>
                      <a:spcPts val="0"/>
                    </a:spcBef>
                    <a:spcAft>
                      <a:spcPts val="0"/>
                    </a:spcAft>
                    <a:defRPr/>
                  </a:pPr>
                  <a:endParaRPr lang="en-US">
                    <a:latin typeface="+mn-lt"/>
                  </a:endParaRPr>
                </a:p>
              </p:txBody>
            </p:sp>
          </p:grpSp>
          <p:sp>
            <p:nvSpPr>
              <p:cNvPr id="26" name="Freeform 25"/>
              <p:cNvSpPr>
                <a:spLocks noEditPoints="1"/>
              </p:cNvSpPr>
              <p:nvPr/>
            </p:nvSpPr>
            <p:spPr bwMode="auto">
              <a:xfrm>
                <a:off x="5867400" y="1108075"/>
                <a:ext cx="347663" cy="358775"/>
              </a:xfrm>
              <a:custGeom>
                <a:avLst/>
                <a:gdLst>
                  <a:gd name="T0" fmla="*/ 126076 w 91"/>
                  <a:gd name="T1" fmla="*/ 34351 h 94"/>
                  <a:gd name="T2" fmla="*/ 301817 w 91"/>
                  <a:gd name="T3" fmla="*/ 145037 h 94"/>
                  <a:gd name="T4" fmla="*/ 347663 w 91"/>
                  <a:gd name="T5" fmla="*/ 229005 h 94"/>
                  <a:gd name="T6" fmla="*/ 309458 w 91"/>
                  <a:gd name="T7" fmla="*/ 229005 h 94"/>
                  <a:gd name="T8" fmla="*/ 309458 w 91"/>
                  <a:gd name="T9" fmla="*/ 290073 h 94"/>
                  <a:gd name="T10" fmla="*/ 290356 w 91"/>
                  <a:gd name="T11" fmla="*/ 309157 h 94"/>
                  <a:gd name="T12" fmla="*/ 252151 w 91"/>
                  <a:gd name="T13" fmla="*/ 309157 h 94"/>
                  <a:gd name="T14" fmla="*/ 252151 w 91"/>
                  <a:gd name="T15" fmla="*/ 358775 h 94"/>
                  <a:gd name="T16" fmla="*/ 91691 w 91"/>
                  <a:gd name="T17" fmla="*/ 358775 h 94"/>
                  <a:gd name="T18" fmla="*/ 91691 w 91"/>
                  <a:gd name="T19" fmla="*/ 305340 h 94"/>
                  <a:gd name="T20" fmla="*/ 76409 w 91"/>
                  <a:gd name="T21" fmla="*/ 270990 h 94"/>
                  <a:gd name="T22" fmla="*/ 194844 w 91"/>
                  <a:gd name="T23" fmla="*/ 160304 h 94"/>
                  <a:gd name="T24" fmla="*/ 194844 w 91"/>
                  <a:gd name="T25" fmla="*/ 137403 h 94"/>
                  <a:gd name="T26" fmla="*/ 164280 w 91"/>
                  <a:gd name="T27" fmla="*/ 125953 h 94"/>
                  <a:gd name="T28" fmla="*/ 160460 w 91"/>
                  <a:gd name="T29" fmla="*/ 118319 h 94"/>
                  <a:gd name="T30" fmla="*/ 171921 w 91"/>
                  <a:gd name="T31" fmla="*/ 87785 h 94"/>
                  <a:gd name="T32" fmla="*/ 156639 w 91"/>
                  <a:gd name="T33" fmla="*/ 72518 h 94"/>
                  <a:gd name="T34" fmla="*/ 129896 w 91"/>
                  <a:gd name="T35" fmla="*/ 83969 h 94"/>
                  <a:gd name="T36" fmla="*/ 118435 w 91"/>
                  <a:gd name="T37" fmla="*/ 80152 h 94"/>
                  <a:gd name="T38" fmla="*/ 106973 w 91"/>
                  <a:gd name="T39" fmla="*/ 53435 h 94"/>
                  <a:gd name="T40" fmla="*/ 84050 w 91"/>
                  <a:gd name="T41" fmla="*/ 53435 h 94"/>
                  <a:gd name="T42" fmla="*/ 72589 w 91"/>
                  <a:gd name="T43" fmla="*/ 80152 h 94"/>
                  <a:gd name="T44" fmla="*/ 64948 w 91"/>
                  <a:gd name="T45" fmla="*/ 83969 h 94"/>
                  <a:gd name="T46" fmla="*/ 34384 w 91"/>
                  <a:gd name="T47" fmla="*/ 72518 h 94"/>
                  <a:gd name="T48" fmla="*/ 19102 w 91"/>
                  <a:gd name="T49" fmla="*/ 87785 h 94"/>
                  <a:gd name="T50" fmla="*/ 30564 w 91"/>
                  <a:gd name="T51" fmla="*/ 118319 h 94"/>
                  <a:gd name="T52" fmla="*/ 26743 w 91"/>
                  <a:gd name="T53" fmla="*/ 125953 h 94"/>
                  <a:gd name="T54" fmla="*/ 0 w 91"/>
                  <a:gd name="T55" fmla="*/ 137403 h 94"/>
                  <a:gd name="T56" fmla="*/ 0 w 91"/>
                  <a:gd name="T57" fmla="*/ 160304 h 94"/>
                  <a:gd name="T58" fmla="*/ 26743 w 91"/>
                  <a:gd name="T59" fmla="*/ 171754 h 94"/>
                  <a:gd name="T60" fmla="*/ 30564 w 91"/>
                  <a:gd name="T61" fmla="*/ 183204 h 94"/>
                  <a:gd name="T62" fmla="*/ 19102 w 91"/>
                  <a:gd name="T63" fmla="*/ 209922 h 94"/>
                  <a:gd name="T64" fmla="*/ 34384 w 91"/>
                  <a:gd name="T65" fmla="*/ 225189 h 94"/>
                  <a:gd name="T66" fmla="*/ 64948 w 91"/>
                  <a:gd name="T67" fmla="*/ 213738 h 94"/>
                  <a:gd name="T68" fmla="*/ 72589 w 91"/>
                  <a:gd name="T69" fmla="*/ 217555 h 94"/>
                  <a:gd name="T70" fmla="*/ 84050 w 91"/>
                  <a:gd name="T71" fmla="*/ 248089 h 94"/>
                  <a:gd name="T72" fmla="*/ 106973 w 91"/>
                  <a:gd name="T73" fmla="*/ 248089 h 94"/>
                  <a:gd name="T74" fmla="*/ 118435 w 91"/>
                  <a:gd name="T75" fmla="*/ 217555 h 94"/>
                  <a:gd name="T76" fmla="*/ 129896 w 91"/>
                  <a:gd name="T77" fmla="*/ 213738 h 94"/>
                  <a:gd name="T78" fmla="*/ 156639 w 91"/>
                  <a:gd name="T79" fmla="*/ 225189 h 94"/>
                  <a:gd name="T80" fmla="*/ 171921 w 91"/>
                  <a:gd name="T81" fmla="*/ 209922 h 94"/>
                  <a:gd name="T82" fmla="*/ 160460 w 91"/>
                  <a:gd name="T83" fmla="*/ 183204 h 94"/>
                  <a:gd name="T84" fmla="*/ 164280 w 91"/>
                  <a:gd name="T85" fmla="*/ 171754 h 94"/>
                  <a:gd name="T86" fmla="*/ 194844 w 91"/>
                  <a:gd name="T87" fmla="*/ 160304 h 94"/>
                  <a:gd name="T88" fmla="*/ 95512 w 91"/>
                  <a:gd name="T89" fmla="*/ 106869 h 94"/>
                  <a:gd name="T90" fmla="*/ 53487 w 91"/>
                  <a:gd name="T91" fmla="*/ 148853 h 94"/>
                  <a:gd name="T92" fmla="*/ 95512 w 91"/>
                  <a:gd name="T93" fmla="*/ 190838 h 94"/>
                  <a:gd name="T94" fmla="*/ 137537 w 91"/>
                  <a:gd name="T95" fmla="*/ 148853 h 94"/>
                  <a:gd name="T96" fmla="*/ 95512 w 91"/>
                  <a:gd name="T97" fmla="*/ 106869 h 94"/>
                  <a:gd name="T98" fmla="*/ 252151 w 91"/>
                  <a:gd name="T99" fmla="*/ 309157 h 94"/>
                  <a:gd name="T100" fmla="*/ 229228 w 91"/>
                  <a:gd name="T101" fmla="*/ 309157 h 94"/>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91" h="94">
                    <a:moveTo>
                      <a:pt x="33" y="9"/>
                    </a:moveTo>
                    <a:cubicBezTo>
                      <a:pt x="84" y="0"/>
                      <a:pt x="79" y="38"/>
                      <a:pt x="79" y="38"/>
                    </a:cubicBezTo>
                    <a:cubicBezTo>
                      <a:pt x="91" y="60"/>
                      <a:pt x="91" y="60"/>
                      <a:pt x="91" y="60"/>
                    </a:cubicBezTo>
                    <a:cubicBezTo>
                      <a:pt x="81" y="60"/>
                      <a:pt x="81" y="60"/>
                      <a:pt x="81" y="60"/>
                    </a:cubicBezTo>
                    <a:cubicBezTo>
                      <a:pt x="81" y="76"/>
                      <a:pt x="81" y="76"/>
                      <a:pt x="81" y="76"/>
                    </a:cubicBezTo>
                    <a:cubicBezTo>
                      <a:pt x="81" y="79"/>
                      <a:pt x="79" y="81"/>
                      <a:pt x="76" y="81"/>
                    </a:cubicBezTo>
                    <a:cubicBezTo>
                      <a:pt x="66" y="81"/>
                      <a:pt x="66" y="81"/>
                      <a:pt x="66" y="81"/>
                    </a:cubicBezTo>
                    <a:cubicBezTo>
                      <a:pt x="66" y="94"/>
                      <a:pt x="66" y="94"/>
                      <a:pt x="66" y="94"/>
                    </a:cubicBezTo>
                    <a:moveTo>
                      <a:pt x="24" y="94"/>
                    </a:moveTo>
                    <a:cubicBezTo>
                      <a:pt x="24" y="80"/>
                      <a:pt x="24" y="80"/>
                      <a:pt x="24" y="80"/>
                    </a:cubicBezTo>
                    <a:cubicBezTo>
                      <a:pt x="20" y="71"/>
                      <a:pt x="20" y="71"/>
                      <a:pt x="20" y="71"/>
                    </a:cubicBezTo>
                    <a:moveTo>
                      <a:pt x="51" y="42"/>
                    </a:moveTo>
                    <a:cubicBezTo>
                      <a:pt x="51" y="36"/>
                      <a:pt x="51" y="36"/>
                      <a:pt x="51" y="36"/>
                    </a:cubicBezTo>
                    <a:cubicBezTo>
                      <a:pt x="43" y="33"/>
                      <a:pt x="43" y="33"/>
                      <a:pt x="43" y="33"/>
                    </a:cubicBezTo>
                    <a:cubicBezTo>
                      <a:pt x="43" y="32"/>
                      <a:pt x="43" y="31"/>
                      <a:pt x="42" y="31"/>
                    </a:cubicBezTo>
                    <a:cubicBezTo>
                      <a:pt x="45" y="23"/>
                      <a:pt x="45" y="23"/>
                      <a:pt x="45" y="23"/>
                    </a:cubicBezTo>
                    <a:cubicBezTo>
                      <a:pt x="41" y="19"/>
                      <a:pt x="41" y="19"/>
                      <a:pt x="41" y="19"/>
                    </a:cubicBezTo>
                    <a:cubicBezTo>
                      <a:pt x="34" y="22"/>
                      <a:pt x="34" y="22"/>
                      <a:pt x="34" y="22"/>
                    </a:cubicBezTo>
                    <a:cubicBezTo>
                      <a:pt x="33" y="22"/>
                      <a:pt x="32" y="21"/>
                      <a:pt x="31" y="21"/>
                    </a:cubicBezTo>
                    <a:cubicBezTo>
                      <a:pt x="28" y="14"/>
                      <a:pt x="28" y="14"/>
                      <a:pt x="28" y="14"/>
                    </a:cubicBezTo>
                    <a:cubicBezTo>
                      <a:pt x="22" y="14"/>
                      <a:pt x="22" y="14"/>
                      <a:pt x="22" y="14"/>
                    </a:cubicBezTo>
                    <a:cubicBezTo>
                      <a:pt x="19" y="21"/>
                      <a:pt x="19" y="21"/>
                      <a:pt x="19" y="21"/>
                    </a:cubicBezTo>
                    <a:cubicBezTo>
                      <a:pt x="18" y="21"/>
                      <a:pt x="17" y="22"/>
                      <a:pt x="17" y="22"/>
                    </a:cubicBezTo>
                    <a:cubicBezTo>
                      <a:pt x="9" y="19"/>
                      <a:pt x="9" y="19"/>
                      <a:pt x="9" y="19"/>
                    </a:cubicBezTo>
                    <a:cubicBezTo>
                      <a:pt x="5" y="23"/>
                      <a:pt x="5" y="23"/>
                      <a:pt x="5" y="23"/>
                    </a:cubicBezTo>
                    <a:cubicBezTo>
                      <a:pt x="8" y="31"/>
                      <a:pt x="8" y="31"/>
                      <a:pt x="8" y="31"/>
                    </a:cubicBezTo>
                    <a:cubicBezTo>
                      <a:pt x="8" y="31"/>
                      <a:pt x="7" y="32"/>
                      <a:pt x="7" y="33"/>
                    </a:cubicBezTo>
                    <a:cubicBezTo>
                      <a:pt x="0" y="36"/>
                      <a:pt x="0" y="36"/>
                      <a:pt x="0" y="36"/>
                    </a:cubicBezTo>
                    <a:cubicBezTo>
                      <a:pt x="0" y="42"/>
                      <a:pt x="0" y="42"/>
                      <a:pt x="0" y="42"/>
                    </a:cubicBezTo>
                    <a:cubicBezTo>
                      <a:pt x="7" y="45"/>
                      <a:pt x="7" y="45"/>
                      <a:pt x="7" y="45"/>
                    </a:cubicBezTo>
                    <a:cubicBezTo>
                      <a:pt x="7" y="46"/>
                      <a:pt x="8" y="47"/>
                      <a:pt x="8" y="48"/>
                    </a:cubicBezTo>
                    <a:cubicBezTo>
                      <a:pt x="5" y="55"/>
                      <a:pt x="5" y="55"/>
                      <a:pt x="5" y="55"/>
                    </a:cubicBezTo>
                    <a:cubicBezTo>
                      <a:pt x="9" y="59"/>
                      <a:pt x="9" y="59"/>
                      <a:pt x="9" y="59"/>
                    </a:cubicBezTo>
                    <a:cubicBezTo>
                      <a:pt x="17" y="56"/>
                      <a:pt x="17" y="56"/>
                      <a:pt x="17" y="56"/>
                    </a:cubicBezTo>
                    <a:cubicBezTo>
                      <a:pt x="17" y="57"/>
                      <a:pt x="18" y="57"/>
                      <a:pt x="19" y="57"/>
                    </a:cubicBezTo>
                    <a:cubicBezTo>
                      <a:pt x="22" y="65"/>
                      <a:pt x="22" y="65"/>
                      <a:pt x="22" y="65"/>
                    </a:cubicBezTo>
                    <a:cubicBezTo>
                      <a:pt x="28" y="65"/>
                      <a:pt x="28" y="65"/>
                      <a:pt x="28" y="65"/>
                    </a:cubicBezTo>
                    <a:cubicBezTo>
                      <a:pt x="31" y="57"/>
                      <a:pt x="31" y="57"/>
                      <a:pt x="31" y="57"/>
                    </a:cubicBezTo>
                    <a:cubicBezTo>
                      <a:pt x="32" y="57"/>
                      <a:pt x="33" y="57"/>
                      <a:pt x="34" y="56"/>
                    </a:cubicBezTo>
                    <a:cubicBezTo>
                      <a:pt x="41" y="59"/>
                      <a:pt x="41" y="59"/>
                      <a:pt x="41" y="59"/>
                    </a:cubicBezTo>
                    <a:cubicBezTo>
                      <a:pt x="45" y="55"/>
                      <a:pt x="45" y="55"/>
                      <a:pt x="45" y="55"/>
                    </a:cubicBezTo>
                    <a:cubicBezTo>
                      <a:pt x="42" y="48"/>
                      <a:pt x="42" y="48"/>
                      <a:pt x="42" y="48"/>
                    </a:cubicBezTo>
                    <a:cubicBezTo>
                      <a:pt x="43" y="47"/>
                      <a:pt x="43" y="46"/>
                      <a:pt x="43" y="45"/>
                    </a:cubicBezTo>
                    <a:lnTo>
                      <a:pt x="51" y="42"/>
                    </a:lnTo>
                    <a:close/>
                    <a:moveTo>
                      <a:pt x="25" y="28"/>
                    </a:moveTo>
                    <a:cubicBezTo>
                      <a:pt x="19" y="28"/>
                      <a:pt x="14" y="33"/>
                      <a:pt x="14" y="39"/>
                    </a:cubicBezTo>
                    <a:cubicBezTo>
                      <a:pt x="14" y="45"/>
                      <a:pt x="19" y="50"/>
                      <a:pt x="25" y="50"/>
                    </a:cubicBezTo>
                    <a:cubicBezTo>
                      <a:pt x="31" y="50"/>
                      <a:pt x="36" y="45"/>
                      <a:pt x="36" y="39"/>
                    </a:cubicBezTo>
                    <a:cubicBezTo>
                      <a:pt x="36" y="33"/>
                      <a:pt x="31" y="28"/>
                      <a:pt x="25" y="28"/>
                    </a:cubicBezTo>
                    <a:close/>
                    <a:moveTo>
                      <a:pt x="66" y="81"/>
                    </a:moveTo>
                    <a:cubicBezTo>
                      <a:pt x="60" y="81"/>
                      <a:pt x="60" y="81"/>
                      <a:pt x="60" y="81"/>
                    </a:cubicBezTo>
                  </a:path>
                </a:pathLst>
              </a:custGeom>
              <a:noFill/>
              <a:ln w="12700" cap="rnd">
                <a:solidFill>
                  <a:schemeClr val="tx1"/>
                </a:solidFill>
                <a:prstDash val="solid"/>
                <a:round/>
              </a:ln>
              <a:extLst>
                <a:ext uri="{909E8E84-426E-40DD-AFC4-6F175D3DCCD1}">
                  <a14:hiddenFill xmlns:a14="http://schemas.microsoft.com/office/drawing/2010/main">
                    <a:solidFill>
                      <a:srgbClr val="FFFFFF"/>
                    </a:solidFill>
                  </a14:hiddenFill>
                </a:ext>
              </a:extLst>
            </p:spPr>
            <p:txBody>
              <a:bodyPr/>
              <a:lstStyle/>
              <a:p>
                <a:endParaRPr lang="en-US"/>
              </a:p>
            </p:txBody>
          </p:sp>
        </p:grpSp>
        <p:grpSp>
          <p:nvGrpSpPr>
            <p:cNvPr id="8" name="Group 7"/>
            <p:cNvGrpSpPr/>
            <p:nvPr/>
          </p:nvGrpSpPr>
          <p:grpSpPr>
            <a:xfrm>
              <a:off x="5946775" y="2070100"/>
              <a:ext cx="3482975" cy="1093788"/>
              <a:chOff x="5946775" y="2070100"/>
              <a:chExt cx="3482975" cy="1093788"/>
            </a:xfrm>
          </p:grpSpPr>
          <p:grpSp>
            <p:nvGrpSpPr>
              <p:cNvPr id="4" name="Group 3"/>
              <p:cNvGrpSpPr/>
              <p:nvPr/>
            </p:nvGrpSpPr>
            <p:grpSpPr bwMode="auto">
              <a:xfrm>
                <a:off x="5946775" y="2727325"/>
                <a:ext cx="347663" cy="347663"/>
                <a:chOff x="5946775" y="2727325"/>
                <a:chExt cx="347663" cy="347663"/>
              </a:xfrm>
            </p:grpSpPr>
            <p:sp>
              <p:nvSpPr>
                <p:cNvPr id="36908" name="Freeform 7"/>
                <p:cNvSpPr/>
                <p:nvPr/>
              </p:nvSpPr>
              <p:spPr bwMode="auto">
                <a:xfrm>
                  <a:off x="6027738" y="2808288"/>
                  <a:ext cx="187325" cy="187325"/>
                </a:xfrm>
                <a:custGeom>
                  <a:avLst/>
                  <a:gdLst>
                    <a:gd name="T0" fmla="*/ 68813 w 49"/>
                    <a:gd name="T1" fmla="*/ 15292 h 49"/>
                    <a:gd name="T2" fmla="*/ 172033 w 49"/>
                    <a:gd name="T3" fmla="*/ 68813 h 49"/>
                    <a:gd name="T4" fmla="*/ 118512 w 49"/>
                    <a:gd name="T5" fmla="*/ 172033 h 49"/>
                    <a:gd name="T6" fmla="*/ 15292 w 49"/>
                    <a:gd name="T7" fmla="*/ 118512 h 49"/>
                    <a:gd name="T8" fmla="*/ 68813 w 49"/>
                    <a:gd name="T9" fmla="*/ 15292 h 4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9" h="49">
                      <a:moveTo>
                        <a:pt x="18" y="4"/>
                      </a:moveTo>
                      <a:cubicBezTo>
                        <a:pt x="29" y="0"/>
                        <a:pt x="41" y="6"/>
                        <a:pt x="45" y="18"/>
                      </a:cubicBezTo>
                      <a:cubicBezTo>
                        <a:pt x="49" y="29"/>
                        <a:pt x="43" y="41"/>
                        <a:pt x="31" y="45"/>
                      </a:cubicBezTo>
                      <a:cubicBezTo>
                        <a:pt x="20" y="49"/>
                        <a:pt x="7" y="43"/>
                        <a:pt x="4" y="31"/>
                      </a:cubicBezTo>
                      <a:cubicBezTo>
                        <a:pt x="0" y="20"/>
                        <a:pt x="6" y="8"/>
                        <a:pt x="18" y="4"/>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endParaRPr lang="en-US"/>
                </a:p>
              </p:txBody>
            </p:sp>
            <p:sp>
              <p:nvSpPr>
                <p:cNvPr id="36909" name="Freeform 15"/>
                <p:cNvSpPr/>
                <p:nvPr/>
              </p:nvSpPr>
              <p:spPr bwMode="auto">
                <a:xfrm>
                  <a:off x="5946775" y="2727325"/>
                  <a:ext cx="347663" cy="347663"/>
                </a:xfrm>
                <a:custGeom>
                  <a:avLst/>
                  <a:gdLst>
                    <a:gd name="T0" fmla="*/ 126076 w 91"/>
                    <a:gd name="T1" fmla="*/ 26743 h 91"/>
                    <a:gd name="T2" fmla="*/ 320920 w 91"/>
                    <a:gd name="T3" fmla="*/ 126076 h 91"/>
                    <a:gd name="T4" fmla="*/ 221587 w 91"/>
                    <a:gd name="T5" fmla="*/ 320920 h 91"/>
                    <a:gd name="T6" fmla="*/ 26743 w 91"/>
                    <a:gd name="T7" fmla="*/ 221587 h 91"/>
                    <a:gd name="T8" fmla="*/ 126076 w 91"/>
                    <a:gd name="T9" fmla="*/ 26743 h 9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1" h="91">
                      <a:moveTo>
                        <a:pt x="33" y="7"/>
                      </a:moveTo>
                      <a:cubicBezTo>
                        <a:pt x="54" y="0"/>
                        <a:pt x="77" y="12"/>
                        <a:pt x="84" y="33"/>
                      </a:cubicBezTo>
                      <a:cubicBezTo>
                        <a:pt x="91" y="54"/>
                        <a:pt x="79" y="77"/>
                        <a:pt x="58" y="84"/>
                      </a:cubicBezTo>
                      <a:cubicBezTo>
                        <a:pt x="37" y="91"/>
                        <a:pt x="14" y="79"/>
                        <a:pt x="7" y="58"/>
                      </a:cubicBezTo>
                      <a:cubicBezTo>
                        <a:pt x="0" y="37"/>
                        <a:pt x="12" y="14"/>
                        <a:pt x="33" y="7"/>
                      </a:cubicBezTo>
                      <a:close/>
                    </a:path>
                  </a:pathLst>
                </a:custGeom>
                <a:noFill/>
                <a:ln w="53975" cap="flat">
                  <a:solidFill>
                    <a:schemeClr val="accent1"/>
                  </a:solidFill>
                  <a:prstDash val="solid"/>
                  <a:miter lim="800000"/>
                </a:ln>
                <a:extLst>
                  <a:ext uri="{909E8E84-426E-40DD-AFC4-6F175D3DCCD1}">
                    <a14:hiddenFill xmlns:a14="http://schemas.microsoft.com/office/drawing/2010/main">
                      <a:solidFill>
                        <a:srgbClr val="FFFFFF"/>
                      </a:solidFill>
                    </a14:hiddenFill>
                  </a:ext>
                </a:extLst>
              </p:spPr>
              <p:txBody>
                <a:bodyPr/>
                <a:lstStyle/>
                <a:p>
                  <a:endParaRPr lang="en-US"/>
                </a:p>
              </p:txBody>
            </p:sp>
          </p:grpSp>
          <p:sp>
            <p:nvSpPr>
              <p:cNvPr id="20" name="Freeform 19"/>
              <p:cNvSpPr/>
              <p:nvPr/>
            </p:nvSpPr>
            <p:spPr bwMode="auto">
              <a:xfrm>
                <a:off x="6318250" y="2070100"/>
                <a:ext cx="3111500" cy="1093788"/>
              </a:xfrm>
              <a:custGeom>
                <a:avLst/>
                <a:gdLst>
                  <a:gd name="T0" fmla="*/ 2565556 w 815"/>
                  <a:gd name="T1" fmla="*/ 0 h 286"/>
                  <a:gd name="T2" fmla="*/ 668113 w 815"/>
                  <a:gd name="T3" fmla="*/ 0 h 286"/>
                  <a:gd name="T4" fmla="*/ 507766 w 815"/>
                  <a:gd name="T5" fmla="*/ 26771 h 286"/>
                  <a:gd name="T6" fmla="*/ 133623 w 815"/>
                  <a:gd name="T7" fmla="*/ 619558 h 286"/>
                  <a:gd name="T8" fmla="*/ 0 w 815"/>
                  <a:gd name="T9" fmla="*/ 768711 h 286"/>
                  <a:gd name="T10" fmla="*/ 194707 w 815"/>
                  <a:gd name="T11" fmla="*/ 806955 h 286"/>
                  <a:gd name="T12" fmla="*/ 668113 w 815"/>
                  <a:gd name="T13" fmla="*/ 1093788 h 286"/>
                  <a:gd name="T14" fmla="*/ 2565556 w 815"/>
                  <a:gd name="T15" fmla="*/ 1093788 h 286"/>
                  <a:gd name="T16" fmla="*/ 3111500 w 815"/>
                  <a:gd name="T17" fmla="*/ 546894 h 286"/>
                  <a:gd name="T18" fmla="*/ 2565556 w 815"/>
                  <a:gd name="T19" fmla="*/ 0 h 2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15" h="286">
                    <a:moveTo>
                      <a:pt x="672" y="0"/>
                    </a:moveTo>
                    <a:cubicBezTo>
                      <a:pt x="672" y="0"/>
                      <a:pt x="175" y="0"/>
                      <a:pt x="175" y="0"/>
                    </a:cubicBezTo>
                    <a:cubicBezTo>
                      <a:pt x="161" y="0"/>
                      <a:pt x="147" y="3"/>
                      <a:pt x="133" y="7"/>
                    </a:cubicBezTo>
                    <a:cubicBezTo>
                      <a:pt x="66" y="29"/>
                      <a:pt x="26" y="95"/>
                      <a:pt x="35" y="162"/>
                    </a:cubicBezTo>
                    <a:cubicBezTo>
                      <a:pt x="0" y="201"/>
                      <a:pt x="0" y="201"/>
                      <a:pt x="0" y="201"/>
                    </a:cubicBezTo>
                    <a:cubicBezTo>
                      <a:pt x="51" y="211"/>
                      <a:pt x="51" y="211"/>
                      <a:pt x="51" y="211"/>
                    </a:cubicBezTo>
                    <a:cubicBezTo>
                      <a:pt x="76" y="257"/>
                      <a:pt x="124" y="286"/>
                      <a:pt x="175" y="286"/>
                    </a:cubicBezTo>
                    <a:cubicBezTo>
                      <a:pt x="175" y="286"/>
                      <a:pt x="672" y="286"/>
                      <a:pt x="672" y="286"/>
                    </a:cubicBezTo>
                    <a:cubicBezTo>
                      <a:pt x="751" y="286"/>
                      <a:pt x="815" y="222"/>
                      <a:pt x="815" y="143"/>
                    </a:cubicBezTo>
                    <a:cubicBezTo>
                      <a:pt x="815" y="64"/>
                      <a:pt x="751" y="0"/>
                      <a:pt x="672" y="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endParaRPr lang="en-US"/>
              </a:p>
            </p:txBody>
          </p:sp>
          <p:grpSp>
            <p:nvGrpSpPr>
              <p:cNvPr id="44" name="Group 43"/>
              <p:cNvGrpSpPr/>
              <p:nvPr/>
            </p:nvGrpSpPr>
            <p:grpSpPr>
              <a:xfrm>
                <a:off x="6627020" y="2251525"/>
                <a:ext cx="736600" cy="737738"/>
                <a:chOff x="6345238" y="4948238"/>
                <a:chExt cx="1027113" cy="1028700"/>
              </a:xfrm>
              <a:effectLst>
                <a:outerShdw blurRad="114300" dist="76200" dir="2700000" sx="102000" sy="102000" algn="tl" rotWithShape="0">
                  <a:prstClr val="black">
                    <a:alpha val="40000"/>
                  </a:prstClr>
                </a:outerShdw>
              </a:effectLst>
            </p:grpSpPr>
            <p:sp>
              <p:nvSpPr>
                <p:cNvPr id="45" name="Oval 56"/>
                <p:cNvSpPr>
                  <a:spLocks noChangeArrowheads="1"/>
                </p:cNvSpPr>
                <p:nvPr/>
              </p:nvSpPr>
              <p:spPr bwMode="auto">
                <a:xfrm>
                  <a:off x="6345238" y="4948238"/>
                  <a:ext cx="1027113" cy="1028700"/>
                </a:xfrm>
                <a:prstGeom prst="ellipse">
                  <a:avLst/>
                </a:prstGeom>
                <a:gradFill flip="none" rotWithShape="1">
                  <a:gsLst>
                    <a:gs pos="0">
                      <a:schemeClr val="bg2">
                        <a:shade val="30000"/>
                        <a:satMod val="115000"/>
                      </a:schemeClr>
                    </a:gs>
                    <a:gs pos="100000">
                      <a:schemeClr val="bg2">
                        <a:shade val="100000"/>
                        <a:satMod val="115000"/>
                      </a:schemeClr>
                    </a:gs>
                  </a:gsLst>
                  <a:lin ang="13500000" scaled="1"/>
                  <a:tileRect/>
                </a:gradFill>
                <a:ln>
                  <a:noFill/>
                </a:ln>
              </p:spPr>
              <p:txBody>
                <a:bodyPr/>
                <a:lstStyle/>
                <a:p>
                  <a:pPr eaLnBrk="1" fontAlgn="auto" hangingPunct="1">
                    <a:spcBef>
                      <a:spcPts val="0"/>
                    </a:spcBef>
                    <a:spcAft>
                      <a:spcPts val="0"/>
                    </a:spcAft>
                    <a:defRPr/>
                  </a:pPr>
                  <a:endParaRPr lang="en-US">
                    <a:latin typeface="+mn-lt"/>
                  </a:endParaRPr>
                </a:p>
              </p:txBody>
            </p:sp>
            <p:sp>
              <p:nvSpPr>
                <p:cNvPr id="46" name="Oval 57"/>
                <p:cNvSpPr>
                  <a:spLocks noChangeArrowheads="1"/>
                </p:cNvSpPr>
                <p:nvPr/>
              </p:nvSpPr>
              <p:spPr bwMode="auto">
                <a:xfrm>
                  <a:off x="6359525" y="4962526"/>
                  <a:ext cx="998538" cy="1000125"/>
                </a:xfrm>
                <a:prstGeom prst="ellipse">
                  <a:avLst/>
                </a:prstGeom>
                <a:solidFill>
                  <a:schemeClr val="bg2">
                    <a:lumMod val="95000"/>
                  </a:schemeClr>
                </a:solidFill>
                <a:ln>
                  <a:noFill/>
                </a:ln>
              </p:spPr>
              <p:txBody>
                <a:bodyPr/>
                <a:lstStyle/>
                <a:p>
                  <a:pPr eaLnBrk="1" fontAlgn="auto" hangingPunct="1">
                    <a:spcBef>
                      <a:spcPts val="0"/>
                    </a:spcBef>
                    <a:spcAft>
                      <a:spcPts val="0"/>
                    </a:spcAft>
                    <a:defRPr/>
                  </a:pPr>
                  <a:endParaRPr lang="en-US">
                    <a:latin typeface="+mn-lt"/>
                  </a:endParaRPr>
                </a:p>
              </p:txBody>
            </p:sp>
          </p:grpSp>
          <p:sp>
            <p:nvSpPr>
              <p:cNvPr id="27" name="Freeform 26"/>
              <p:cNvSpPr>
                <a:spLocks noEditPoints="1"/>
              </p:cNvSpPr>
              <p:nvPr/>
            </p:nvSpPr>
            <p:spPr bwMode="auto">
              <a:xfrm>
                <a:off x="6767513" y="2490788"/>
                <a:ext cx="455612" cy="255587"/>
              </a:xfrm>
              <a:custGeom>
                <a:avLst/>
                <a:gdLst>
                  <a:gd name="T0" fmla="*/ 107203 w 119"/>
                  <a:gd name="T1" fmla="*/ 205996 h 67"/>
                  <a:gd name="T2" fmla="*/ 103374 w 119"/>
                  <a:gd name="T3" fmla="*/ 186923 h 67"/>
                  <a:gd name="T4" fmla="*/ 130175 w 119"/>
                  <a:gd name="T5" fmla="*/ 164034 h 67"/>
                  <a:gd name="T6" fmla="*/ 145490 w 119"/>
                  <a:gd name="T7" fmla="*/ 175478 h 67"/>
                  <a:gd name="T8" fmla="*/ 126346 w 119"/>
                  <a:gd name="T9" fmla="*/ 205996 h 67"/>
                  <a:gd name="T10" fmla="*/ 275665 w 119"/>
                  <a:gd name="T11" fmla="*/ 183108 h 67"/>
                  <a:gd name="T12" fmla="*/ 329267 w 119"/>
                  <a:gd name="T13" fmla="*/ 205996 h 67"/>
                  <a:gd name="T14" fmla="*/ 333095 w 119"/>
                  <a:gd name="T15" fmla="*/ 183108 h 67"/>
                  <a:gd name="T16" fmla="*/ 275665 w 119"/>
                  <a:gd name="T17" fmla="*/ 225070 h 67"/>
                  <a:gd name="T18" fmla="*/ 302466 w 119"/>
                  <a:gd name="T19" fmla="*/ 228885 h 67"/>
                  <a:gd name="T20" fmla="*/ 306294 w 119"/>
                  <a:gd name="T21" fmla="*/ 205996 h 67"/>
                  <a:gd name="T22" fmla="*/ 245036 w 119"/>
                  <a:gd name="T23" fmla="*/ 244144 h 67"/>
                  <a:gd name="T24" fmla="*/ 271836 w 119"/>
                  <a:gd name="T25" fmla="*/ 244144 h 67"/>
                  <a:gd name="T26" fmla="*/ 275665 w 119"/>
                  <a:gd name="T27" fmla="*/ 225070 h 67"/>
                  <a:gd name="T28" fmla="*/ 210577 w 119"/>
                  <a:gd name="T29" fmla="*/ 247959 h 67"/>
                  <a:gd name="T30" fmla="*/ 241207 w 119"/>
                  <a:gd name="T31" fmla="*/ 247959 h 67"/>
                  <a:gd name="T32" fmla="*/ 145490 w 119"/>
                  <a:gd name="T33" fmla="*/ 225070 h 67"/>
                  <a:gd name="T34" fmla="*/ 172291 w 119"/>
                  <a:gd name="T35" fmla="*/ 171664 h 67"/>
                  <a:gd name="T36" fmla="*/ 153147 w 119"/>
                  <a:gd name="T37" fmla="*/ 175478 h 67"/>
                  <a:gd name="T38" fmla="*/ 126346 w 119"/>
                  <a:gd name="T39" fmla="*/ 228885 h 67"/>
                  <a:gd name="T40" fmla="*/ 145490 w 119"/>
                  <a:gd name="T41" fmla="*/ 225070 h 67"/>
                  <a:gd name="T42" fmla="*/ 199091 w 119"/>
                  <a:gd name="T43" fmla="*/ 205996 h 67"/>
                  <a:gd name="T44" fmla="*/ 187605 w 119"/>
                  <a:gd name="T45" fmla="*/ 183108 h 67"/>
                  <a:gd name="T46" fmla="*/ 149319 w 119"/>
                  <a:gd name="T47" fmla="*/ 221255 h 67"/>
                  <a:gd name="T48" fmla="*/ 160805 w 119"/>
                  <a:gd name="T49" fmla="*/ 244144 h 67"/>
                  <a:gd name="T50" fmla="*/ 210577 w 119"/>
                  <a:gd name="T51" fmla="*/ 236514 h 67"/>
                  <a:gd name="T52" fmla="*/ 210577 w 119"/>
                  <a:gd name="T53" fmla="*/ 213626 h 67"/>
                  <a:gd name="T54" fmla="*/ 191434 w 119"/>
                  <a:gd name="T55" fmla="*/ 213626 h 67"/>
                  <a:gd name="T56" fmla="*/ 176119 w 119"/>
                  <a:gd name="T57" fmla="*/ 251773 h 67"/>
                  <a:gd name="T58" fmla="*/ 195263 w 119"/>
                  <a:gd name="T59" fmla="*/ 247959 h 67"/>
                  <a:gd name="T60" fmla="*/ 390525 w 119"/>
                  <a:gd name="T61" fmla="*/ 0 h 67"/>
                  <a:gd name="T62" fmla="*/ 379039 w 119"/>
                  <a:gd name="T63" fmla="*/ 152590 h 67"/>
                  <a:gd name="T64" fmla="*/ 455613 w 119"/>
                  <a:gd name="T65" fmla="*/ 118257 h 67"/>
                  <a:gd name="T66" fmla="*/ 245036 w 119"/>
                  <a:gd name="T67" fmla="*/ 64851 h 67"/>
                  <a:gd name="T68" fmla="*/ 222063 w 119"/>
                  <a:gd name="T69" fmla="*/ 64851 h 67"/>
                  <a:gd name="T70" fmla="*/ 156976 w 119"/>
                  <a:gd name="T71" fmla="*/ 99183 h 67"/>
                  <a:gd name="T72" fmla="*/ 214406 w 119"/>
                  <a:gd name="T73" fmla="*/ 114442 h 67"/>
                  <a:gd name="T74" fmla="*/ 333095 w 119"/>
                  <a:gd name="T75" fmla="*/ 183108 h 67"/>
                  <a:gd name="T76" fmla="*/ 352239 w 119"/>
                  <a:gd name="T77" fmla="*/ 160219 h 67"/>
                  <a:gd name="T78" fmla="*/ 333095 w 119"/>
                  <a:gd name="T79" fmla="*/ 183108 h 67"/>
                  <a:gd name="T80" fmla="*/ 114860 w 119"/>
                  <a:gd name="T81" fmla="*/ 179293 h 67"/>
                  <a:gd name="T82" fmla="*/ 65088 w 119"/>
                  <a:gd name="T83" fmla="*/ 167849 h 67"/>
                  <a:gd name="T84" fmla="*/ 91888 w 119"/>
                  <a:gd name="T85" fmla="*/ 0 h 67"/>
                  <a:gd name="T86" fmla="*/ 107203 w 119"/>
                  <a:gd name="T87" fmla="*/ 183108 h 67"/>
                  <a:gd name="T88" fmla="*/ 149319 w 119"/>
                  <a:gd name="T89" fmla="*/ 61036 h 67"/>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19" h="67">
                    <a:moveTo>
                      <a:pt x="31" y="55"/>
                    </a:moveTo>
                    <a:cubicBezTo>
                      <a:pt x="30" y="55"/>
                      <a:pt x="29" y="55"/>
                      <a:pt x="28" y="54"/>
                    </a:cubicBezTo>
                    <a:cubicBezTo>
                      <a:pt x="27" y="54"/>
                      <a:pt x="27" y="53"/>
                      <a:pt x="27" y="52"/>
                    </a:cubicBezTo>
                    <a:cubicBezTo>
                      <a:pt x="27" y="51"/>
                      <a:pt x="27" y="50"/>
                      <a:pt x="27" y="49"/>
                    </a:cubicBezTo>
                    <a:cubicBezTo>
                      <a:pt x="32" y="44"/>
                      <a:pt x="32" y="44"/>
                      <a:pt x="32" y="44"/>
                    </a:cubicBezTo>
                    <a:cubicBezTo>
                      <a:pt x="33" y="43"/>
                      <a:pt x="33" y="43"/>
                      <a:pt x="34" y="43"/>
                    </a:cubicBezTo>
                    <a:cubicBezTo>
                      <a:pt x="35" y="43"/>
                      <a:pt x="36" y="43"/>
                      <a:pt x="37" y="44"/>
                    </a:cubicBezTo>
                    <a:cubicBezTo>
                      <a:pt x="38" y="44"/>
                      <a:pt x="38" y="45"/>
                      <a:pt x="38" y="46"/>
                    </a:cubicBezTo>
                    <a:cubicBezTo>
                      <a:pt x="38" y="47"/>
                      <a:pt x="38" y="48"/>
                      <a:pt x="37" y="49"/>
                    </a:cubicBezTo>
                    <a:cubicBezTo>
                      <a:pt x="33" y="54"/>
                      <a:pt x="33" y="54"/>
                      <a:pt x="33" y="54"/>
                    </a:cubicBezTo>
                    <a:cubicBezTo>
                      <a:pt x="32" y="55"/>
                      <a:pt x="31" y="55"/>
                      <a:pt x="31" y="55"/>
                    </a:cubicBezTo>
                    <a:close/>
                    <a:moveTo>
                      <a:pt x="72" y="48"/>
                    </a:moveTo>
                    <a:cubicBezTo>
                      <a:pt x="72" y="48"/>
                      <a:pt x="81" y="55"/>
                      <a:pt x="83" y="56"/>
                    </a:cubicBezTo>
                    <a:cubicBezTo>
                      <a:pt x="85" y="56"/>
                      <a:pt x="85" y="55"/>
                      <a:pt x="86" y="54"/>
                    </a:cubicBezTo>
                    <a:cubicBezTo>
                      <a:pt x="87" y="54"/>
                      <a:pt x="88" y="52"/>
                      <a:pt x="88" y="51"/>
                    </a:cubicBezTo>
                    <a:cubicBezTo>
                      <a:pt x="88" y="50"/>
                      <a:pt x="88" y="49"/>
                      <a:pt x="87" y="48"/>
                    </a:cubicBezTo>
                    <a:moveTo>
                      <a:pt x="65" y="53"/>
                    </a:moveTo>
                    <a:cubicBezTo>
                      <a:pt x="72" y="59"/>
                      <a:pt x="72" y="59"/>
                      <a:pt x="72" y="59"/>
                    </a:cubicBezTo>
                    <a:cubicBezTo>
                      <a:pt x="73" y="60"/>
                      <a:pt x="74" y="61"/>
                      <a:pt x="76" y="61"/>
                    </a:cubicBezTo>
                    <a:cubicBezTo>
                      <a:pt x="77" y="61"/>
                      <a:pt x="78" y="60"/>
                      <a:pt x="79" y="60"/>
                    </a:cubicBezTo>
                    <a:cubicBezTo>
                      <a:pt x="80" y="59"/>
                      <a:pt x="81" y="57"/>
                      <a:pt x="81" y="56"/>
                    </a:cubicBezTo>
                    <a:cubicBezTo>
                      <a:pt x="81" y="55"/>
                      <a:pt x="80" y="55"/>
                      <a:pt x="80" y="54"/>
                    </a:cubicBezTo>
                    <a:moveTo>
                      <a:pt x="61" y="61"/>
                    </a:moveTo>
                    <a:cubicBezTo>
                      <a:pt x="64" y="64"/>
                      <a:pt x="64" y="64"/>
                      <a:pt x="64" y="64"/>
                    </a:cubicBezTo>
                    <a:cubicBezTo>
                      <a:pt x="65" y="65"/>
                      <a:pt x="66" y="65"/>
                      <a:pt x="68" y="65"/>
                    </a:cubicBezTo>
                    <a:cubicBezTo>
                      <a:pt x="69" y="66"/>
                      <a:pt x="70" y="65"/>
                      <a:pt x="71" y="64"/>
                    </a:cubicBezTo>
                    <a:cubicBezTo>
                      <a:pt x="72" y="63"/>
                      <a:pt x="73" y="62"/>
                      <a:pt x="73" y="61"/>
                    </a:cubicBezTo>
                    <a:cubicBezTo>
                      <a:pt x="73" y="60"/>
                      <a:pt x="73" y="60"/>
                      <a:pt x="72" y="59"/>
                    </a:cubicBezTo>
                    <a:moveTo>
                      <a:pt x="53" y="64"/>
                    </a:moveTo>
                    <a:cubicBezTo>
                      <a:pt x="55" y="65"/>
                      <a:pt x="55" y="65"/>
                      <a:pt x="55" y="65"/>
                    </a:cubicBezTo>
                    <a:cubicBezTo>
                      <a:pt x="56" y="66"/>
                      <a:pt x="58" y="66"/>
                      <a:pt x="60" y="66"/>
                    </a:cubicBezTo>
                    <a:cubicBezTo>
                      <a:pt x="61" y="66"/>
                      <a:pt x="62" y="65"/>
                      <a:pt x="63" y="65"/>
                    </a:cubicBezTo>
                    <a:cubicBezTo>
                      <a:pt x="63" y="64"/>
                      <a:pt x="64" y="64"/>
                      <a:pt x="64" y="63"/>
                    </a:cubicBezTo>
                    <a:moveTo>
                      <a:pt x="38" y="59"/>
                    </a:moveTo>
                    <a:cubicBezTo>
                      <a:pt x="46" y="50"/>
                      <a:pt x="46" y="50"/>
                      <a:pt x="46" y="50"/>
                    </a:cubicBezTo>
                    <a:cubicBezTo>
                      <a:pt x="47" y="49"/>
                      <a:pt x="47" y="47"/>
                      <a:pt x="45" y="45"/>
                    </a:cubicBezTo>
                    <a:cubicBezTo>
                      <a:pt x="45" y="45"/>
                      <a:pt x="44" y="44"/>
                      <a:pt x="43" y="44"/>
                    </a:cubicBezTo>
                    <a:cubicBezTo>
                      <a:pt x="42" y="45"/>
                      <a:pt x="41" y="45"/>
                      <a:pt x="40" y="46"/>
                    </a:cubicBezTo>
                    <a:cubicBezTo>
                      <a:pt x="32" y="55"/>
                      <a:pt x="32" y="55"/>
                      <a:pt x="32" y="55"/>
                    </a:cubicBezTo>
                    <a:cubicBezTo>
                      <a:pt x="31" y="56"/>
                      <a:pt x="31" y="58"/>
                      <a:pt x="33" y="60"/>
                    </a:cubicBezTo>
                    <a:cubicBezTo>
                      <a:pt x="33" y="60"/>
                      <a:pt x="34" y="61"/>
                      <a:pt x="35" y="61"/>
                    </a:cubicBezTo>
                    <a:cubicBezTo>
                      <a:pt x="36" y="60"/>
                      <a:pt x="37" y="60"/>
                      <a:pt x="38" y="59"/>
                    </a:cubicBezTo>
                    <a:close/>
                    <a:moveTo>
                      <a:pt x="44" y="63"/>
                    </a:moveTo>
                    <a:cubicBezTo>
                      <a:pt x="52" y="54"/>
                      <a:pt x="52" y="54"/>
                      <a:pt x="52" y="54"/>
                    </a:cubicBezTo>
                    <a:cubicBezTo>
                      <a:pt x="53" y="53"/>
                      <a:pt x="53" y="51"/>
                      <a:pt x="52" y="49"/>
                    </a:cubicBezTo>
                    <a:cubicBezTo>
                      <a:pt x="51" y="48"/>
                      <a:pt x="50" y="48"/>
                      <a:pt x="49" y="48"/>
                    </a:cubicBezTo>
                    <a:cubicBezTo>
                      <a:pt x="48" y="48"/>
                      <a:pt x="47" y="49"/>
                      <a:pt x="46" y="49"/>
                    </a:cubicBezTo>
                    <a:cubicBezTo>
                      <a:pt x="39" y="58"/>
                      <a:pt x="39" y="58"/>
                      <a:pt x="39" y="58"/>
                    </a:cubicBezTo>
                    <a:cubicBezTo>
                      <a:pt x="38" y="59"/>
                      <a:pt x="38" y="62"/>
                      <a:pt x="39" y="63"/>
                    </a:cubicBezTo>
                    <a:cubicBezTo>
                      <a:pt x="40" y="64"/>
                      <a:pt x="41" y="64"/>
                      <a:pt x="42" y="64"/>
                    </a:cubicBezTo>
                    <a:cubicBezTo>
                      <a:pt x="43" y="64"/>
                      <a:pt x="44" y="63"/>
                      <a:pt x="44" y="63"/>
                    </a:cubicBezTo>
                    <a:close/>
                    <a:moveTo>
                      <a:pt x="55" y="62"/>
                    </a:moveTo>
                    <a:cubicBezTo>
                      <a:pt x="56" y="61"/>
                      <a:pt x="56" y="61"/>
                      <a:pt x="56" y="61"/>
                    </a:cubicBezTo>
                    <a:cubicBezTo>
                      <a:pt x="57" y="59"/>
                      <a:pt x="57" y="57"/>
                      <a:pt x="55" y="56"/>
                    </a:cubicBezTo>
                    <a:cubicBezTo>
                      <a:pt x="55" y="55"/>
                      <a:pt x="54" y="54"/>
                      <a:pt x="52" y="55"/>
                    </a:cubicBezTo>
                    <a:cubicBezTo>
                      <a:pt x="52" y="55"/>
                      <a:pt x="51" y="55"/>
                      <a:pt x="50" y="56"/>
                    </a:cubicBezTo>
                    <a:cubicBezTo>
                      <a:pt x="46" y="61"/>
                      <a:pt x="46" y="61"/>
                      <a:pt x="46" y="61"/>
                    </a:cubicBezTo>
                    <a:cubicBezTo>
                      <a:pt x="45" y="62"/>
                      <a:pt x="45" y="64"/>
                      <a:pt x="46" y="66"/>
                    </a:cubicBezTo>
                    <a:cubicBezTo>
                      <a:pt x="47" y="66"/>
                      <a:pt x="48" y="67"/>
                      <a:pt x="49" y="67"/>
                    </a:cubicBezTo>
                    <a:cubicBezTo>
                      <a:pt x="50" y="66"/>
                      <a:pt x="51" y="66"/>
                      <a:pt x="51" y="65"/>
                    </a:cubicBezTo>
                    <a:lnTo>
                      <a:pt x="55" y="62"/>
                    </a:lnTo>
                    <a:close/>
                    <a:moveTo>
                      <a:pt x="102" y="0"/>
                    </a:moveTo>
                    <a:cubicBezTo>
                      <a:pt x="94" y="4"/>
                      <a:pt x="83" y="10"/>
                      <a:pt x="82" y="11"/>
                    </a:cubicBezTo>
                    <a:cubicBezTo>
                      <a:pt x="83" y="13"/>
                      <a:pt x="90" y="25"/>
                      <a:pt x="99" y="40"/>
                    </a:cubicBezTo>
                    <a:cubicBezTo>
                      <a:pt x="100" y="42"/>
                      <a:pt x="100" y="42"/>
                      <a:pt x="100" y="42"/>
                    </a:cubicBezTo>
                    <a:cubicBezTo>
                      <a:pt x="119" y="31"/>
                      <a:pt x="119" y="31"/>
                      <a:pt x="119" y="31"/>
                    </a:cubicBezTo>
                    <a:moveTo>
                      <a:pt x="84" y="15"/>
                    </a:moveTo>
                    <a:cubicBezTo>
                      <a:pt x="74" y="11"/>
                      <a:pt x="70" y="17"/>
                      <a:pt x="64" y="17"/>
                    </a:cubicBezTo>
                    <a:cubicBezTo>
                      <a:pt x="62" y="17"/>
                      <a:pt x="60" y="17"/>
                      <a:pt x="59" y="17"/>
                    </a:cubicBezTo>
                    <a:cubicBezTo>
                      <a:pt x="58" y="17"/>
                      <a:pt x="58" y="17"/>
                      <a:pt x="58" y="17"/>
                    </a:cubicBezTo>
                    <a:cubicBezTo>
                      <a:pt x="58" y="17"/>
                      <a:pt x="57" y="17"/>
                      <a:pt x="57" y="17"/>
                    </a:cubicBezTo>
                    <a:cubicBezTo>
                      <a:pt x="41" y="26"/>
                      <a:pt x="41" y="26"/>
                      <a:pt x="41" y="26"/>
                    </a:cubicBezTo>
                    <a:cubicBezTo>
                      <a:pt x="33" y="30"/>
                      <a:pt x="41" y="35"/>
                      <a:pt x="43" y="35"/>
                    </a:cubicBezTo>
                    <a:cubicBezTo>
                      <a:pt x="46" y="34"/>
                      <a:pt x="52" y="31"/>
                      <a:pt x="56" y="30"/>
                    </a:cubicBezTo>
                    <a:cubicBezTo>
                      <a:pt x="59" y="29"/>
                      <a:pt x="62" y="29"/>
                      <a:pt x="64" y="31"/>
                    </a:cubicBezTo>
                    <a:cubicBezTo>
                      <a:pt x="71" y="36"/>
                      <a:pt x="86" y="47"/>
                      <a:pt x="87" y="48"/>
                    </a:cubicBezTo>
                    <a:moveTo>
                      <a:pt x="98" y="38"/>
                    </a:moveTo>
                    <a:cubicBezTo>
                      <a:pt x="96" y="39"/>
                      <a:pt x="93" y="41"/>
                      <a:pt x="92" y="42"/>
                    </a:cubicBezTo>
                    <a:cubicBezTo>
                      <a:pt x="92" y="42"/>
                      <a:pt x="91" y="43"/>
                      <a:pt x="91" y="44"/>
                    </a:cubicBezTo>
                    <a:cubicBezTo>
                      <a:pt x="90" y="45"/>
                      <a:pt x="88" y="48"/>
                      <a:pt x="87" y="48"/>
                    </a:cubicBezTo>
                    <a:moveTo>
                      <a:pt x="30" y="47"/>
                    </a:moveTo>
                    <a:cubicBezTo>
                      <a:pt x="30" y="47"/>
                      <a:pt x="30" y="47"/>
                      <a:pt x="30" y="47"/>
                    </a:cubicBezTo>
                    <a:moveTo>
                      <a:pt x="0" y="30"/>
                    </a:moveTo>
                    <a:cubicBezTo>
                      <a:pt x="17" y="44"/>
                      <a:pt x="17" y="44"/>
                      <a:pt x="17" y="44"/>
                    </a:cubicBezTo>
                    <a:cubicBezTo>
                      <a:pt x="41" y="13"/>
                      <a:pt x="41" y="13"/>
                      <a:pt x="41" y="13"/>
                    </a:cubicBezTo>
                    <a:cubicBezTo>
                      <a:pt x="24" y="0"/>
                      <a:pt x="24" y="0"/>
                      <a:pt x="24" y="0"/>
                    </a:cubicBezTo>
                    <a:moveTo>
                      <a:pt x="19" y="42"/>
                    </a:moveTo>
                    <a:cubicBezTo>
                      <a:pt x="23" y="45"/>
                      <a:pt x="28" y="48"/>
                      <a:pt x="28" y="48"/>
                    </a:cubicBezTo>
                    <a:moveTo>
                      <a:pt x="51" y="20"/>
                    </a:moveTo>
                    <a:cubicBezTo>
                      <a:pt x="49" y="19"/>
                      <a:pt x="44" y="17"/>
                      <a:pt x="39" y="16"/>
                    </a:cubicBezTo>
                  </a:path>
                </a:pathLst>
              </a:custGeom>
              <a:noFill/>
              <a:ln w="12700" cap="rnd">
                <a:solidFill>
                  <a:schemeClr val="tx1"/>
                </a:solidFill>
                <a:prstDash val="solid"/>
                <a:round/>
              </a:ln>
              <a:extLst>
                <a:ext uri="{909E8E84-426E-40DD-AFC4-6F175D3DCCD1}">
                  <a14:hiddenFill xmlns:a14="http://schemas.microsoft.com/office/drawing/2010/main">
                    <a:solidFill>
                      <a:srgbClr val="FFFFFF"/>
                    </a:solidFill>
                  </a14:hiddenFill>
                </a:ext>
              </a:extLst>
            </p:spPr>
            <p:txBody>
              <a:bodyPr/>
              <a:lstStyle/>
              <a:p>
                <a:endParaRPr lang="en-US"/>
              </a:p>
            </p:txBody>
          </p:sp>
        </p:grpSp>
        <p:grpSp>
          <p:nvGrpSpPr>
            <p:cNvPr id="30" name="Group 29"/>
            <p:cNvGrpSpPr/>
            <p:nvPr/>
          </p:nvGrpSpPr>
          <p:grpSpPr>
            <a:xfrm>
              <a:off x="5946775" y="3694113"/>
              <a:ext cx="3482975" cy="1096962"/>
              <a:chOff x="5946775" y="3694113"/>
              <a:chExt cx="3482975" cy="1096962"/>
            </a:xfrm>
          </p:grpSpPr>
          <p:grpSp>
            <p:nvGrpSpPr>
              <p:cNvPr id="5" name="Group 4"/>
              <p:cNvGrpSpPr/>
              <p:nvPr/>
            </p:nvGrpSpPr>
            <p:grpSpPr bwMode="auto">
              <a:xfrm>
                <a:off x="5946775" y="3786188"/>
                <a:ext cx="347663" cy="344487"/>
                <a:chOff x="5946775" y="3786188"/>
                <a:chExt cx="347663" cy="344488"/>
              </a:xfrm>
            </p:grpSpPr>
            <p:sp>
              <p:nvSpPr>
                <p:cNvPr id="7" name="Freeform 6"/>
                <p:cNvSpPr/>
                <p:nvPr/>
              </p:nvSpPr>
              <p:spPr bwMode="auto">
                <a:xfrm>
                  <a:off x="6027738" y="3867150"/>
                  <a:ext cx="187325" cy="185739"/>
                </a:xfrm>
                <a:custGeom>
                  <a:avLst/>
                  <a:gdLst>
                    <a:gd name="T0" fmla="*/ 31 w 49"/>
                    <a:gd name="T1" fmla="*/ 4 h 49"/>
                    <a:gd name="T2" fmla="*/ 45 w 49"/>
                    <a:gd name="T3" fmla="*/ 31 h 49"/>
                    <a:gd name="T4" fmla="*/ 18 w 49"/>
                    <a:gd name="T5" fmla="*/ 45 h 49"/>
                    <a:gd name="T6" fmla="*/ 4 w 49"/>
                    <a:gd name="T7" fmla="*/ 18 h 49"/>
                    <a:gd name="T8" fmla="*/ 31 w 49"/>
                    <a:gd name="T9" fmla="*/ 4 h 49"/>
                  </a:gdLst>
                  <a:ahLst/>
                  <a:cxnLst>
                    <a:cxn ang="0">
                      <a:pos x="T0" y="T1"/>
                    </a:cxn>
                    <a:cxn ang="0">
                      <a:pos x="T2" y="T3"/>
                    </a:cxn>
                    <a:cxn ang="0">
                      <a:pos x="T4" y="T5"/>
                    </a:cxn>
                    <a:cxn ang="0">
                      <a:pos x="T6" y="T7"/>
                    </a:cxn>
                    <a:cxn ang="0">
                      <a:pos x="T8" y="T9"/>
                    </a:cxn>
                  </a:cxnLst>
                  <a:rect l="0" t="0" r="r" b="b"/>
                  <a:pathLst>
                    <a:path w="49" h="49">
                      <a:moveTo>
                        <a:pt x="31" y="4"/>
                      </a:moveTo>
                      <a:cubicBezTo>
                        <a:pt x="43" y="7"/>
                        <a:pt x="49" y="20"/>
                        <a:pt x="45" y="31"/>
                      </a:cubicBezTo>
                      <a:cubicBezTo>
                        <a:pt x="41" y="42"/>
                        <a:pt x="29" y="49"/>
                        <a:pt x="18" y="45"/>
                      </a:cubicBezTo>
                      <a:cubicBezTo>
                        <a:pt x="6" y="41"/>
                        <a:pt x="0" y="29"/>
                        <a:pt x="4" y="18"/>
                      </a:cubicBezTo>
                      <a:cubicBezTo>
                        <a:pt x="7" y="6"/>
                        <a:pt x="20" y="0"/>
                        <a:pt x="31" y="4"/>
                      </a:cubicBezTo>
                      <a:close/>
                    </a:path>
                  </a:pathLst>
                </a:custGeom>
                <a:solidFill>
                  <a:schemeClr val="accent6"/>
                </a:solidFill>
                <a:ln>
                  <a:noFill/>
                </a:ln>
              </p:spPr>
              <p:txBody>
                <a:bodyPr/>
                <a:lstStyle/>
                <a:p>
                  <a:pPr eaLnBrk="1" fontAlgn="auto" hangingPunct="1">
                    <a:spcBef>
                      <a:spcPts val="0"/>
                    </a:spcBef>
                    <a:spcAft>
                      <a:spcPts val="0"/>
                    </a:spcAft>
                    <a:defRPr/>
                  </a:pPr>
                  <a:endParaRPr lang="en-US">
                    <a:latin typeface="+mn-lt"/>
                  </a:endParaRPr>
                </a:p>
              </p:txBody>
            </p:sp>
            <p:sp>
              <p:nvSpPr>
                <p:cNvPr id="15" name="Freeform 14"/>
                <p:cNvSpPr/>
                <p:nvPr/>
              </p:nvSpPr>
              <p:spPr bwMode="auto">
                <a:xfrm>
                  <a:off x="5946775" y="3786188"/>
                  <a:ext cx="347663" cy="344488"/>
                </a:xfrm>
                <a:custGeom>
                  <a:avLst/>
                  <a:gdLst>
                    <a:gd name="T0" fmla="*/ 58 w 91"/>
                    <a:gd name="T1" fmla="*/ 7 h 90"/>
                    <a:gd name="T2" fmla="*/ 84 w 91"/>
                    <a:gd name="T3" fmla="*/ 58 h 90"/>
                    <a:gd name="T4" fmla="*/ 33 w 91"/>
                    <a:gd name="T5" fmla="*/ 84 h 90"/>
                    <a:gd name="T6" fmla="*/ 7 w 91"/>
                    <a:gd name="T7" fmla="*/ 33 h 90"/>
                    <a:gd name="T8" fmla="*/ 58 w 91"/>
                    <a:gd name="T9" fmla="*/ 7 h 90"/>
                  </a:gdLst>
                  <a:ahLst/>
                  <a:cxnLst>
                    <a:cxn ang="0">
                      <a:pos x="T0" y="T1"/>
                    </a:cxn>
                    <a:cxn ang="0">
                      <a:pos x="T2" y="T3"/>
                    </a:cxn>
                    <a:cxn ang="0">
                      <a:pos x="T4" y="T5"/>
                    </a:cxn>
                    <a:cxn ang="0">
                      <a:pos x="T6" y="T7"/>
                    </a:cxn>
                    <a:cxn ang="0">
                      <a:pos x="T8" y="T9"/>
                    </a:cxn>
                  </a:cxnLst>
                  <a:rect l="0" t="0" r="r" b="b"/>
                  <a:pathLst>
                    <a:path w="91" h="90">
                      <a:moveTo>
                        <a:pt x="58" y="7"/>
                      </a:moveTo>
                      <a:cubicBezTo>
                        <a:pt x="79" y="14"/>
                        <a:pt x="91" y="37"/>
                        <a:pt x="84" y="58"/>
                      </a:cubicBezTo>
                      <a:cubicBezTo>
                        <a:pt x="77" y="79"/>
                        <a:pt x="54" y="90"/>
                        <a:pt x="33" y="84"/>
                      </a:cubicBezTo>
                      <a:cubicBezTo>
                        <a:pt x="12" y="77"/>
                        <a:pt x="0" y="54"/>
                        <a:pt x="7" y="33"/>
                      </a:cubicBezTo>
                      <a:cubicBezTo>
                        <a:pt x="14" y="12"/>
                        <a:pt x="37" y="0"/>
                        <a:pt x="58" y="7"/>
                      </a:cubicBezTo>
                      <a:close/>
                    </a:path>
                  </a:pathLst>
                </a:custGeom>
                <a:noFill/>
                <a:ln w="53975" cap="flat">
                  <a:solidFill>
                    <a:schemeClr val="accent6"/>
                  </a:solidFill>
                  <a:prstDash val="solid"/>
                  <a:miter lim="800000"/>
                </a:ln>
              </p:spPr>
              <p:txBody>
                <a:bodyPr/>
                <a:lstStyle/>
                <a:p>
                  <a:pPr eaLnBrk="1" fontAlgn="auto" hangingPunct="1">
                    <a:spcBef>
                      <a:spcPts val="0"/>
                    </a:spcBef>
                    <a:spcAft>
                      <a:spcPts val="0"/>
                    </a:spcAft>
                    <a:defRPr/>
                  </a:pPr>
                  <a:endParaRPr lang="en-US">
                    <a:latin typeface="+mn-lt"/>
                  </a:endParaRPr>
                </a:p>
              </p:txBody>
            </p:sp>
          </p:grpSp>
          <p:sp>
            <p:nvSpPr>
              <p:cNvPr id="19" name="Freeform 18"/>
              <p:cNvSpPr/>
              <p:nvPr/>
            </p:nvSpPr>
            <p:spPr bwMode="auto">
              <a:xfrm>
                <a:off x="6318250" y="3694113"/>
                <a:ext cx="3111500" cy="1096962"/>
              </a:xfrm>
              <a:custGeom>
                <a:avLst/>
                <a:gdLst>
                  <a:gd name="T0" fmla="*/ 672 w 815"/>
                  <a:gd name="T1" fmla="*/ 0 h 287"/>
                  <a:gd name="T2" fmla="*/ 175 w 815"/>
                  <a:gd name="T3" fmla="*/ 0 h 287"/>
                  <a:gd name="T4" fmla="*/ 51 w 815"/>
                  <a:gd name="T5" fmla="*/ 75 h 287"/>
                  <a:gd name="T6" fmla="*/ 0 w 815"/>
                  <a:gd name="T7" fmla="*/ 86 h 287"/>
                  <a:gd name="T8" fmla="*/ 35 w 815"/>
                  <a:gd name="T9" fmla="*/ 125 h 287"/>
                  <a:gd name="T10" fmla="*/ 133 w 815"/>
                  <a:gd name="T11" fmla="*/ 280 h 287"/>
                  <a:gd name="T12" fmla="*/ 175 w 815"/>
                  <a:gd name="T13" fmla="*/ 287 h 287"/>
                  <a:gd name="T14" fmla="*/ 672 w 815"/>
                  <a:gd name="T15" fmla="*/ 287 h 287"/>
                  <a:gd name="T16" fmla="*/ 815 w 815"/>
                  <a:gd name="T17" fmla="*/ 143 h 287"/>
                  <a:gd name="T18" fmla="*/ 672 w 815"/>
                  <a:gd name="T19" fmla="*/ 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5" h="287">
                    <a:moveTo>
                      <a:pt x="672" y="0"/>
                    </a:moveTo>
                    <a:cubicBezTo>
                      <a:pt x="672" y="0"/>
                      <a:pt x="175" y="0"/>
                      <a:pt x="175" y="0"/>
                    </a:cubicBezTo>
                    <a:cubicBezTo>
                      <a:pt x="124" y="1"/>
                      <a:pt x="76" y="29"/>
                      <a:pt x="51" y="75"/>
                    </a:cubicBezTo>
                    <a:cubicBezTo>
                      <a:pt x="0" y="86"/>
                      <a:pt x="0" y="86"/>
                      <a:pt x="0" y="86"/>
                    </a:cubicBezTo>
                    <a:cubicBezTo>
                      <a:pt x="35" y="125"/>
                      <a:pt x="35" y="125"/>
                      <a:pt x="35" y="125"/>
                    </a:cubicBezTo>
                    <a:cubicBezTo>
                      <a:pt x="26" y="192"/>
                      <a:pt x="66" y="258"/>
                      <a:pt x="133" y="280"/>
                    </a:cubicBezTo>
                    <a:cubicBezTo>
                      <a:pt x="147" y="284"/>
                      <a:pt x="161" y="286"/>
                      <a:pt x="175" y="287"/>
                    </a:cubicBezTo>
                    <a:cubicBezTo>
                      <a:pt x="175" y="287"/>
                      <a:pt x="672" y="287"/>
                      <a:pt x="672" y="287"/>
                    </a:cubicBezTo>
                    <a:cubicBezTo>
                      <a:pt x="751" y="287"/>
                      <a:pt x="815" y="223"/>
                      <a:pt x="815" y="143"/>
                    </a:cubicBezTo>
                    <a:cubicBezTo>
                      <a:pt x="815" y="64"/>
                      <a:pt x="751" y="0"/>
                      <a:pt x="672" y="0"/>
                    </a:cubicBezTo>
                    <a:close/>
                  </a:path>
                </a:pathLst>
              </a:custGeom>
              <a:solidFill>
                <a:schemeClr val="accent6"/>
              </a:solidFill>
              <a:ln>
                <a:noFill/>
              </a:ln>
            </p:spPr>
            <p:txBody>
              <a:bodyPr/>
              <a:lstStyle/>
              <a:p>
                <a:pPr eaLnBrk="1" fontAlgn="auto" hangingPunct="1">
                  <a:spcBef>
                    <a:spcPts val="0"/>
                  </a:spcBef>
                  <a:spcAft>
                    <a:spcPts val="0"/>
                  </a:spcAft>
                  <a:defRPr/>
                </a:pPr>
                <a:endParaRPr lang="en-US">
                  <a:latin typeface="+mn-lt"/>
                </a:endParaRPr>
              </a:p>
            </p:txBody>
          </p:sp>
          <p:grpSp>
            <p:nvGrpSpPr>
              <p:cNvPr id="47" name="Group 46"/>
              <p:cNvGrpSpPr/>
              <p:nvPr/>
            </p:nvGrpSpPr>
            <p:grpSpPr>
              <a:xfrm>
                <a:off x="6627020" y="3869188"/>
                <a:ext cx="736600" cy="737738"/>
                <a:chOff x="6345238" y="4948238"/>
                <a:chExt cx="1027113" cy="1028700"/>
              </a:xfrm>
              <a:effectLst>
                <a:outerShdw blurRad="114300" dist="76200" dir="2700000" sx="102000" sy="102000" algn="tl" rotWithShape="0">
                  <a:prstClr val="black">
                    <a:alpha val="40000"/>
                  </a:prstClr>
                </a:outerShdw>
              </a:effectLst>
            </p:grpSpPr>
            <p:sp>
              <p:nvSpPr>
                <p:cNvPr id="48" name="Oval 56"/>
                <p:cNvSpPr>
                  <a:spLocks noChangeArrowheads="1"/>
                </p:cNvSpPr>
                <p:nvPr/>
              </p:nvSpPr>
              <p:spPr bwMode="auto">
                <a:xfrm>
                  <a:off x="6345238" y="4948238"/>
                  <a:ext cx="1027113" cy="1028700"/>
                </a:xfrm>
                <a:prstGeom prst="ellipse">
                  <a:avLst/>
                </a:prstGeom>
                <a:gradFill flip="none" rotWithShape="1">
                  <a:gsLst>
                    <a:gs pos="0">
                      <a:schemeClr val="bg2">
                        <a:shade val="30000"/>
                        <a:satMod val="115000"/>
                      </a:schemeClr>
                    </a:gs>
                    <a:gs pos="100000">
                      <a:schemeClr val="bg2">
                        <a:shade val="100000"/>
                        <a:satMod val="115000"/>
                      </a:schemeClr>
                    </a:gs>
                  </a:gsLst>
                  <a:lin ang="13500000" scaled="1"/>
                  <a:tileRect/>
                </a:gradFill>
                <a:ln>
                  <a:noFill/>
                </a:ln>
              </p:spPr>
              <p:txBody>
                <a:bodyPr/>
                <a:lstStyle/>
                <a:p>
                  <a:pPr eaLnBrk="1" fontAlgn="auto" hangingPunct="1">
                    <a:spcBef>
                      <a:spcPts val="0"/>
                    </a:spcBef>
                    <a:spcAft>
                      <a:spcPts val="0"/>
                    </a:spcAft>
                    <a:defRPr/>
                  </a:pPr>
                  <a:endParaRPr lang="en-US">
                    <a:latin typeface="+mn-lt"/>
                  </a:endParaRPr>
                </a:p>
              </p:txBody>
            </p:sp>
            <p:sp>
              <p:nvSpPr>
                <p:cNvPr id="49" name="Oval 57"/>
                <p:cNvSpPr>
                  <a:spLocks noChangeArrowheads="1"/>
                </p:cNvSpPr>
                <p:nvPr/>
              </p:nvSpPr>
              <p:spPr bwMode="auto">
                <a:xfrm>
                  <a:off x="6359525" y="4962526"/>
                  <a:ext cx="998538" cy="1000125"/>
                </a:xfrm>
                <a:prstGeom prst="ellipse">
                  <a:avLst/>
                </a:prstGeom>
                <a:solidFill>
                  <a:schemeClr val="bg2">
                    <a:lumMod val="95000"/>
                  </a:schemeClr>
                </a:solidFill>
                <a:ln>
                  <a:noFill/>
                </a:ln>
              </p:spPr>
              <p:txBody>
                <a:bodyPr/>
                <a:lstStyle/>
                <a:p>
                  <a:pPr eaLnBrk="1" fontAlgn="auto" hangingPunct="1">
                    <a:spcBef>
                      <a:spcPts val="0"/>
                    </a:spcBef>
                    <a:spcAft>
                      <a:spcPts val="0"/>
                    </a:spcAft>
                    <a:defRPr/>
                  </a:pPr>
                  <a:endParaRPr lang="en-US">
                    <a:latin typeface="+mn-lt"/>
                  </a:endParaRPr>
                </a:p>
              </p:txBody>
            </p:sp>
          </p:grpSp>
          <p:sp>
            <p:nvSpPr>
              <p:cNvPr id="29" name="Freeform 28"/>
              <p:cNvSpPr>
                <a:spLocks noEditPoints="1"/>
              </p:cNvSpPr>
              <p:nvPr/>
            </p:nvSpPr>
            <p:spPr bwMode="auto">
              <a:xfrm>
                <a:off x="6875463" y="4087813"/>
                <a:ext cx="271462" cy="317500"/>
              </a:xfrm>
              <a:custGeom>
                <a:avLst/>
                <a:gdLst>
                  <a:gd name="T0" fmla="*/ 271463 w 171"/>
                  <a:gd name="T1" fmla="*/ 130175 h 200"/>
                  <a:gd name="T2" fmla="*/ 271463 w 171"/>
                  <a:gd name="T3" fmla="*/ 317500 h 200"/>
                  <a:gd name="T4" fmla="*/ 0 w 171"/>
                  <a:gd name="T5" fmla="*/ 317500 h 200"/>
                  <a:gd name="T6" fmla="*/ 0 w 171"/>
                  <a:gd name="T7" fmla="*/ 130175 h 200"/>
                  <a:gd name="T8" fmla="*/ 271463 w 171"/>
                  <a:gd name="T9" fmla="*/ 317500 h 200"/>
                  <a:gd name="T10" fmla="*/ 133350 w 171"/>
                  <a:gd name="T11" fmla="*/ 225425 h 200"/>
                  <a:gd name="T12" fmla="*/ 0 w 171"/>
                  <a:gd name="T13" fmla="*/ 317500 h 200"/>
                  <a:gd name="T14" fmla="*/ 271463 w 171"/>
                  <a:gd name="T15" fmla="*/ 130175 h 200"/>
                  <a:gd name="T16" fmla="*/ 179388 w 171"/>
                  <a:gd name="T17" fmla="*/ 225425 h 200"/>
                  <a:gd name="T18" fmla="*/ 0 w 171"/>
                  <a:gd name="T19" fmla="*/ 130175 h 200"/>
                  <a:gd name="T20" fmla="*/ 90488 w 171"/>
                  <a:gd name="T21" fmla="*/ 225425 h 200"/>
                  <a:gd name="T22" fmla="*/ 236538 w 171"/>
                  <a:gd name="T23" fmla="*/ 127000 h 200"/>
                  <a:gd name="T24" fmla="*/ 236538 w 171"/>
                  <a:gd name="T25" fmla="*/ 61913 h 200"/>
                  <a:gd name="T26" fmla="*/ 179388 w 171"/>
                  <a:gd name="T27" fmla="*/ 0 h 200"/>
                  <a:gd name="T28" fmla="*/ 33338 w 171"/>
                  <a:gd name="T29" fmla="*/ 0 h 200"/>
                  <a:gd name="T30" fmla="*/ 33338 w 171"/>
                  <a:gd name="T31" fmla="*/ 127000 h 200"/>
                  <a:gd name="T32" fmla="*/ 236538 w 171"/>
                  <a:gd name="T33" fmla="*/ 61913 h 200"/>
                  <a:gd name="T34" fmla="*/ 179388 w 171"/>
                  <a:gd name="T35" fmla="*/ 0 h 200"/>
                  <a:gd name="T36" fmla="*/ 179388 w 171"/>
                  <a:gd name="T37" fmla="*/ 61913 h 200"/>
                  <a:gd name="T38" fmla="*/ 236538 w 171"/>
                  <a:gd name="T39" fmla="*/ 61913 h 200"/>
                  <a:gd name="T40" fmla="*/ 90488 w 171"/>
                  <a:gd name="T41" fmla="*/ 92075 h 200"/>
                  <a:gd name="T42" fmla="*/ 60325 w 171"/>
                  <a:gd name="T43" fmla="*/ 92075 h 200"/>
                  <a:gd name="T44" fmla="*/ 198438 w 171"/>
                  <a:gd name="T45" fmla="*/ 92075 h 200"/>
                  <a:gd name="T46" fmla="*/ 117475 w 171"/>
                  <a:gd name="T47" fmla="*/ 92075 h 200"/>
                  <a:gd name="T48" fmla="*/ 60325 w 171"/>
                  <a:gd name="T49" fmla="*/ 122238 h 200"/>
                  <a:gd name="T50" fmla="*/ 136525 w 171"/>
                  <a:gd name="T51" fmla="*/ 122238 h 200"/>
                  <a:gd name="T52" fmla="*/ 198438 w 171"/>
                  <a:gd name="T53" fmla="*/ 122238 h 200"/>
                  <a:gd name="T54" fmla="*/ 171450 w 171"/>
                  <a:gd name="T55" fmla="*/ 122238 h 200"/>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171" h="200">
                    <a:moveTo>
                      <a:pt x="171" y="82"/>
                    </a:moveTo>
                    <a:lnTo>
                      <a:pt x="171" y="200"/>
                    </a:lnTo>
                    <a:lnTo>
                      <a:pt x="0" y="200"/>
                    </a:lnTo>
                    <a:lnTo>
                      <a:pt x="0" y="82"/>
                    </a:lnTo>
                    <a:moveTo>
                      <a:pt x="171" y="200"/>
                    </a:moveTo>
                    <a:lnTo>
                      <a:pt x="84" y="142"/>
                    </a:lnTo>
                    <a:lnTo>
                      <a:pt x="0" y="200"/>
                    </a:lnTo>
                    <a:moveTo>
                      <a:pt x="171" y="82"/>
                    </a:moveTo>
                    <a:lnTo>
                      <a:pt x="113" y="142"/>
                    </a:lnTo>
                    <a:moveTo>
                      <a:pt x="0" y="82"/>
                    </a:moveTo>
                    <a:lnTo>
                      <a:pt x="57" y="142"/>
                    </a:lnTo>
                    <a:moveTo>
                      <a:pt x="149" y="80"/>
                    </a:moveTo>
                    <a:lnTo>
                      <a:pt x="149" y="39"/>
                    </a:lnTo>
                    <a:moveTo>
                      <a:pt x="113" y="0"/>
                    </a:moveTo>
                    <a:lnTo>
                      <a:pt x="21" y="0"/>
                    </a:lnTo>
                    <a:lnTo>
                      <a:pt x="21" y="80"/>
                    </a:lnTo>
                    <a:moveTo>
                      <a:pt x="149" y="39"/>
                    </a:moveTo>
                    <a:lnTo>
                      <a:pt x="113" y="0"/>
                    </a:lnTo>
                    <a:lnTo>
                      <a:pt x="113" y="39"/>
                    </a:lnTo>
                    <a:lnTo>
                      <a:pt x="149" y="39"/>
                    </a:lnTo>
                    <a:moveTo>
                      <a:pt x="57" y="58"/>
                    </a:moveTo>
                    <a:lnTo>
                      <a:pt x="38" y="58"/>
                    </a:lnTo>
                    <a:moveTo>
                      <a:pt x="125" y="58"/>
                    </a:moveTo>
                    <a:lnTo>
                      <a:pt x="74" y="58"/>
                    </a:lnTo>
                    <a:moveTo>
                      <a:pt x="38" y="77"/>
                    </a:moveTo>
                    <a:lnTo>
                      <a:pt x="86" y="77"/>
                    </a:lnTo>
                    <a:moveTo>
                      <a:pt x="125" y="77"/>
                    </a:moveTo>
                    <a:lnTo>
                      <a:pt x="108" y="77"/>
                    </a:lnTo>
                  </a:path>
                </a:pathLst>
              </a:custGeom>
              <a:noFill/>
              <a:ln w="12700" cap="rnd">
                <a:solidFill>
                  <a:schemeClr val="tx1"/>
                </a:solidFill>
                <a:prstDash val="solid"/>
                <a:round/>
              </a:ln>
              <a:extLst>
                <a:ext uri="{909E8E84-426E-40DD-AFC4-6F175D3DCCD1}">
                  <a14:hiddenFill xmlns:a14="http://schemas.microsoft.com/office/drawing/2010/main">
                    <a:solidFill>
                      <a:srgbClr val="FFFFFF"/>
                    </a:solidFill>
                  </a14:hiddenFill>
                </a:ext>
              </a:extLst>
            </p:spPr>
            <p:txBody>
              <a:bodyPr/>
              <a:lstStyle/>
              <a:p>
                <a:endParaRPr lang="en-US"/>
              </a:p>
            </p:txBody>
          </p:sp>
        </p:grpSp>
        <p:grpSp>
          <p:nvGrpSpPr>
            <p:cNvPr id="31" name="Group 30"/>
            <p:cNvGrpSpPr/>
            <p:nvPr/>
          </p:nvGrpSpPr>
          <p:grpSpPr>
            <a:xfrm>
              <a:off x="5324475" y="4638675"/>
              <a:ext cx="3154363" cy="1466850"/>
              <a:chOff x="5324475" y="4638675"/>
              <a:chExt cx="3154363" cy="1466850"/>
            </a:xfrm>
          </p:grpSpPr>
          <p:grpSp>
            <p:nvGrpSpPr>
              <p:cNvPr id="22" name="Group 21"/>
              <p:cNvGrpSpPr/>
              <p:nvPr/>
            </p:nvGrpSpPr>
            <p:grpSpPr bwMode="auto">
              <a:xfrm>
                <a:off x="5324475" y="4638675"/>
                <a:ext cx="347663" cy="350838"/>
                <a:chOff x="5324475" y="4638675"/>
                <a:chExt cx="347663" cy="350838"/>
              </a:xfrm>
            </p:grpSpPr>
            <p:sp>
              <p:nvSpPr>
                <p:cNvPr id="6" name="Freeform 5"/>
                <p:cNvSpPr/>
                <p:nvPr/>
              </p:nvSpPr>
              <p:spPr bwMode="auto">
                <a:xfrm>
                  <a:off x="5405438" y="4718050"/>
                  <a:ext cx="185737" cy="192088"/>
                </a:xfrm>
                <a:custGeom>
                  <a:avLst/>
                  <a:gdLst>
                    <a:gd name="T0" fmla="*/ 42 w 49"/>
                    <a:gd name="T1" fmla="*/ 12 h 50"/>
                    <a:gd name="T2" fmla="*/ 38 w 49"/>
                    <a:gd name="T3" fmla="*/ 43 h 50"/>
                    <a:gd name="T4" fmla="*/ 7 w 49"/>
                    <a:gd name="T5" fmla="*/ 38 h 50"/>
                    <a:gd name="T6" fmla="*/ 12 w 49"/>
                    <a:gd name="T7" fmla="*/ 8 h 50"/>
                    <a:gd name="T8" fmla="*/ 42 w 49"/>
                    <a:gd name="T9" fmla="*/ 12 h 50"/>
                  </a:gdLst>
                  <a:ahLst/>
                  <a:cxnLst>
                    <a:cxn ang="0">
                      <a:pos x="T0" y="T1"/>
                    </a:cxn>
                    <a:cxn ang="0">
                      <a:pos x="T2" y="T3"/>
                    </a:cxn>
                    <a:cxn ang="0">
                      <a:pos x="T4" y="T5"/>
                    </a:cxn>
                    <a:cxn ang="0">
                      <a:pos x="T6" y="T7"/>
                    </a:cxn>
                    <a:cxn ang="0">
                      <a:pos x="T8" y="T9"/>
                    </a:cxn>
                  </a:cxnLst>
                  <a:rect l="0" t="0" r="r" b="b"/>
                  <a:pathLst>
                    <a:path w="49" h="50">
                      <a:moveTo>
                        <a:pt x="42" y="12"/>
                      </a:moveTo>
                      <a:cubicBezTo>
                        <a:pt x="49" y="22"/>
                        <a:pt x="47" y="36"/>
                        <a:pt x="38" y="43"/>
                      </a:cubicBezTo>
                      <a:cubicBezTo>
                        <a:pt x="28" y="50"/>
                        <a:pt x="14" y="48"/>
                        <a:pt x="7" y="38"/>
                      </a:cubicBezTo>
                      <a:cubicBezTo>
                        <a:pt x="0" y="28"/>
                        <a:pt x="2" y="15"/>
                        <a:pt x="12" y="8"/>
                      </a:cubicBezTo>
                      <a:cubicBezTo>
                        <a:pt x="22" y="0"/>
                        <a:pt x="35" y="3"/>
                        <a:pt x="42" y="12"/>
                      </a:cubicBezTo>
                      <a:close/>
                    </a:path>
                  </a:pathLst>
                </a:custGeom>
                <a:solidFill>
                  <a:schemeClr val="accent5"/>
                </a:solidFill>
                <a:ln>
                  <a:noFill/>
                </a:ln>
              </p:spPr>
              <p:txBody>
                <a:bodyPr/>
                <a:lstStyle/>
                <a:p>
                  <a:pPr eaLnBrk="1" fontAlgn="auto" hangingPunct="1">
                    <a:spcBef>
                      <a:spcPts val="0"/>
                    </a:spcBef>
                    <a:spcAft>
                      <a:spcPts val="0"/>
                    </a:spcAft>
                    <a:defRPr/>
                  </a:pPr>
                  <a:endParaRPr lang="en-US">
                    <a:latin typeface="+mn-lt"/>
                  </a:endParaRPr>
                </a:p>
              </p:txBody>
            </p:sp>
            <p:sp>
              <p:nvSpPr>
                <p:cNvPr id="14" name="Freeform 13"/>
                <p:cNvSpPr/>
                <p:nvPr/>
              </p:nvSpPr>
              <p:spPr bwMode="auto">
                <a:xfrm>
                  <a:off x="5324475" y="4638675"/>
                  <a:ext cx="347663" cy="350838"/>
                </a:xfrm>
                <a:custGeom>
                  <a:avLst/>
                  <a:gdLst>
                    <a:gd name="T0" fmla="*/ 78 w 91"/>
                    <a:gd name="T1" fmla="*/ 22 h 92"/>
                    <a:gd name="T2" fmla="*/ 69 w 91"/>
                    <a:gd name="T3" fmla="*/ 79 h 92"/>
                    <a:gd name="T4" fmla="*/ 13 w 91"/>
                    <a:gd name="T5" fmla="*/ 70 h 92"/>
                    <a:gd name="T6" fmla="*/ 22 w 91"/>
                    <a:gd name="T7" fmla="*/ 14 h 92"/>
                    <a:gd name="T8" fmla="*/ 78 w 91"/>
                    <a:gd name="T9" fmla="*/ 22 h 92"/>
                  </a:gdLst>
                  <a:ahLst/>
                  <a:cxnLst>
                    <a:cxn ang="0">
                      <a:pos x="T0" y="T1"/>
                    </a:cxn>
                    <a:cxn ang="0">
                      <a:pos x="T2" y="T3"/>
                    </a:cxn>
                    <a:cxn ang="0">
                      <a:pos x="T4" y="T5"/>
                    </a:cxn>
                    <a:cxn ang="0">
                      <a:pos x="T6" y="T7"/>
                    </a:cxn>
                    <a:cxn ang="0">
                      <a:pos x="T8" y="T9"/>
                    </a:cxn>
                  </a:cxnLst>
                  <a:rect l="0" t="0" r="r" b="b"/>
                  <a:pathLst>
                    <a:path w="91" h="92">
                      <a:moveTo>
                        <a:pt x="78" y="22"/>
                      </a:moveTo>
                      <a:cubicBezTo>
                        <a:pt x="91" y="40"/>
                        <a:pt x="87" y="66"/>
                        <a:pt x="69" y="79"/>
                      </a:cubicBezTo>
                      <a:cubicBezTo>
                        <a:pt x="51" y="92"/>
                        <a:pt x="26" y="88"/>
                        <a:pt x="13" y="70"/>
                      </a:cubicBezTo>
                      <a:cubicBezTo>
                        <a:pt x="0" y="52"/>
                        <a:pt x="4" y="27"/>
                        <a:pt x="22" y="14"/>
                      </a:cubicBezTo>
                      <a:cubicBezTo>
                        <a:pt x="40" y="0"/>
                        <a:pt x="65" y="4"/>
                        <a:pt x="78" y="22"/>
                      </a:cubicBezTo>
                      <a:close/>
                    </a:path>
                  </a:pathLst>
                </a:custGeom>
                <a:noFill/>
                <a:ln w="53975" cap="flat">
                  <a:solidFill>
                    <a:schemeClr val="accent5"/>
                  </a:solidFill>
                  <a:prstDash val="solid"/>
                  <a:miter lim="800000"/>
                </a:ln>
              </p:spPr>
              <p:txBody>
                <a:bodyPr/>
                <a:lstStyle/>
                <a:p>
                  <a:pPr eaLnBrk="1" fontAlgn="auto" hangingPunct="1">
                    <a:spcBef>
                      <a:spcPts val="0"/>
                    </a:spcBef>
                    <a:spcAft>
                      <a:spcPts val="0"/>
                    </a:spcAft>
                    <a:defRPr/>
                  </a:pPr>
                  <a:endParaRPr lang="en-US">
                    <a:latin typeface="+mn-lt"/>
                  </a:endParaRPr>
                </a:p>
              </p:txBody>
            </p:sp>
          </p:grpSp>
          <p:sp>
            <p:nvSpPr>
              <p:cNvPr id="18" name="Freeform 17"/>
              <p:cNvSpPr/>
              <p:nvPr/>
            </p:nvSpPr>
            <p:spPr bwMode="auto">
              <a:xfrm>
                <a:off x="5438775" y="4981575"/>
                <a:ext cx="3040063" cy="1123950"/>
              </a:xfrm>
              <a:custGeom>
                <a:avLst/>
                <a:gdLst>
                  <a:gd name="T0" fmla="*/ 653 w 796"/>
                  <a:gd name="T1" fmla="*/ 7 h 294"/>
                  <a:gd name="T2" fmla="*/ 157 w 796"/>
                  <a:gd name="T3" fmla="*/ 7 h 294"/>
                  <a:gd name="T4" fmla="*/ 95 w 796"/>
                  <a:gd name="T5" fmla="*/ 21 h 294"/>
                  <a:gd name="T6" fmla="*/ 48 w 796"/>
                  <a:gd name="T7" fmla="*/ 0 h 294"/>
                  <a:gd name="T8" fmla="*/ 53 w 796"/>
                  <a:gd name="T9" fmla="*/ 52 h 294"/>
                  <a:gd name="T10" fmla="*/ 41 w 796"/>
                  <a:gd name="T11" fmla="*/ 235 h 294"/>
                  <a:gd name="T12" fmla="*/ 156 w 796"/>
                  <a:gd name="T13" fmla="*/ 294 h 294"/>
                  <a:gd name="T14" fmla="*/ 652 w 796"/>
                  <a:gd name="T15" fmla="*/ 294 h 294"/>
                  <a:gd name="T16" fmla="*/ 796 w 796"/>
                  <a:gd name="T17" fmla="*/ 151 h 294"/>
                  <a:gd name="T18" fmla="*/ 653 w 796"/>
                  <a:gd name="T19" fmla="*/ 7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6" h="294">
                    <a:moveTo>
                      <a:pt x="653" y="7"/>
                    </a:moveTo>
                    <a:cubicBezTo>
                      <a:pt x="652" y="7"/>
                      <a:pt x="157" y="7"/>
                      <a:pt x="157" y="7"/>
                    </a:cubicBezTo>
                    <a:cubicBezTo>
                      <a:pt x="136" y="7"/>
                      <a:pt x="115" y="12"/>
                      <a:pt x="95" y="21"/>
                    </a:cubicBezTo>
                    <a:cubicBezTo>
                      <a:pt x="48" y="0"/>
                      <a:pt x="48" y="0"/>
                      <a:pt x="48" y="0"/>
                    </a:cubicBezTo>
                    <a:cubicBezTo>
                      <a:pt x="53" y="52"/>
                      <a:pt x="53" y="52"/>
                      <a:pt x="53" y="52"/>
                    </a:cubicBezTo>
                    <a:cubicBezTo>
                      <a:pt x="6" y="101"/>
                      <a:pt x="0" y="178"/>
                      <a:pt x="41" y="235"/>
                    </a:cubicBezTo>
                    <a:cubicBezTo>
                      <a:pt x="69" y="273"/>
                      <a:pt x="112" y="293"/>
                      <a:pt x="156" y="294"/>
                    </a:cubicBezTo>
                    <a:cubicBezTo>
                      <a:pt x="156" y="294"/>
                      <a:pt x="652" y="294"/>
                      <a:pt x="652" y="294"/>
                    </a:cubicBezTo>
                    <a:cubicBezTo>
                      <a:pt x="732" y="294"/>
                      <a:pt x="796" y="230"/>
                      <a:pt x="796" y="151"/>
                    </a:cubicBezTo>
                    <a:cubicBezTo>
                      <a:pt x="796" y="71"/>
                      <a:pt x="732" y="7"/>
                      <a:pt x="653" y="7"/>
                    </a:cubicBezTo>
                    <a:close/>
                  </a:path>
                </a:pathLst>
              </a:custGeom>
              <a:solidFill>
                <a:schemeClr val="accent5"/>
              </a:solidFill>
              <a:ln>
                <a:noFill/>
              </a:ln>
            </p:spPr>
            <p:txBody>
              <a:bodyPr/>
              <a:lstStyle/>
              <a:p>
                <a:pPr eaLnBrk="1" fontAlgn="auto" hangingPunct="1">
                  <a:spcBef>
                    <a:spcPts val="0"/>
                  </a:spcBef>
                  <a:spcAft>
                    <a:spcPts val="0"/>
                  </a:spcAft>
                  <a:defRPr/>
                </a:pPr>
                <a:endParaRPr lang="en-US">
                  <a:latin typeface="+mn-lt"/>
                </a:endParaRPr>
              </a:p>
            </p:txBody>
          </p:sp>
          <p:grpSp>
            <p:nvGrpSpPr>
              <p:cNvPr id="50" name="Group 49"/>
              <p:cNvGrpSpPr/>
              <p:nvPr/>
            </p:nvGrpSpPr>
            <p:grpSpPr>
              <a:xfrm>
                <a:off x="5671344" y="5184775"/>
                <a:ext cx="736600" cy="737738"/>
                <a:chOff x="6345238" y="4948238"/>
                <a:chExt cx="1027113" cy="1028700"/>
              </a:xfrm>
              <a:effectLst>
                <a:outerShdw blurRad="114300" dist="76200" dir="2700000" sx="102000" sy="102000" algn="tl" rotWithShape="0">
                  <a:prstClr val="black">
                    <a:alpha val="40000"/>
                  </a:prstClr>
                </a:outerShdw>
              </a:effectLst>
            </p:grpSpPr>
            <p:sp>
              <p:nvSpPr>
                <p:cNvPr id="51" name="Oval 56"/>
                <p:cNvSpPr>
                  <a:spLocks noChangeArrowheads="1"/>
                </p:cNvSpPr>
                <p:nvPr/>
              </p:nvSpPr>
              <p:spPr bwMode="auto">
                <a:xfrm>
                  <a:off x="6345238" y="4948238"/>
                  <a:ext cx="1027113" cy="1028700"/>
                </a:xfrm>
                <a:prstGeom prst="ellipse">
                  <a:avLst/>
                </a:prstGeom>
                <a:gradFill flip="none" rotWithShape="1">
                  <a:gsLst>
                    <a:gs pos="0">
                      <a:schemeClr val="bg2">
                        <a:shade val="30000"/>
                        <a:satMod val="115000"/>
                      </a:schemeClr>
                    </a:gs>
                    <a:gs pos="100000">
                      <a:schemeClr val="bg2">
                        <a:shade val="100000"/>
                        <a:satMod val="115000"/>
                      </a:schemeClr>
                    </a:gs>
                  </a:gsLst>
                  <a:lin ang="13500000" scaled="1"/>
                  <a:tileRect/>
                </a:gradFill>
                <a:ln>
                  <a:noFill/>
                </a:ln>
              </p:spPr>
              <p:txBody>
                <a:bodyPr/>
                <a:lstStyle/>
                <a:p>
                  <a:pPr eaLnBrk="1" fontAlgn="auto" hangingPunct="1">
                    <a:spcBef>
                      <a:spcPts val="0"/>
                    </a:spcBef>
                    <a:spcAft>
                      <a:spcPts val="0"/>
                    </a:spcAft>
                    <a:defRPr/>
                  </a:pPr>
                  <a:endParaRPr lang="en-US">
                    <a:latin typeface="+mn-lt"/>
                  </a:endParaRPr>
                </a:p>
              </p:txBody>
            </p:sp>
            <p:sp>
              <p:nvSpPr>
                <p:cNvPr id="52" name="Oval 57"/>
                <p:cNvSpPr>
                  <a:spLocks noChangeArrowheads="1"/>
                </p:cNvSpPr>
                <p:nvPr/>
              </p:nvSpPr>
              <p:spPr bwMode="auto">
                <a:xfrm>
                  <a:off x="6359525" y="4962526"/>
                  <a:ext cx="998538" cy="1000125"/>
                </a:xfrm>
                <a:prstGeom prst="ellipse">
                  <a:avLst/>
                </a:prstGeom>
                <a:solidFill>
                  <a:schemeClr val="bg2">
                    <a:lumMod val="95000"/>
                  </a:schemeClr>
                </a:solidFill>
                <a:ln>
                  <a:noFill/>
                </a:ln>
              </p:spPr>
              <p:txBody>
                <a:bodyPr/>
                <a:lstStyle/>
                <a:p>
                  <a:pPr eaLnBrk="1" fontAlgn="auto" hangingPunct="1">
                    <a:spcBef>
                      <a:spcPts val="0"/>
                    </a:spcBef>
                    <a:spcAft>
                      <a:spcPts val="0"/>
                    </a:spcAft>
                    <a:defRPr/>
                  </a:pPr>
                  <a:endParaRPr lang="en-US">
                    <a:latin typeface="+mn-lt"/>
                  </a:endParaRPr>
                </a:p>
              </p:txBody>
            </p:sp>
          </p:grpSp>
          <p:sp>
            <p:nvSpPr>
              <p:cNvPr id="28" name="Freeform 27"/>
              <p:cNvSpPr>
                <a:spLocks noEditPoints="1"/>
              </p:cNvSpPr>
              <p:nvPr/>
            </p:nvSpPr>
            <p:spPr bwMode="auto">
              <a:xfrm>
                <a:off x="5867400" y="5418138"/>
                <a:ext cx="347663" cy="277812"/>
              </a:xfrm>
              <a:custGeom>
                <a:avLst/>
                <a:gdLst>
                  <a:gd name="T0" fmla="*/ 347663 w 91"/>
                  <a:gd name="T1" fmla="*/ 277813 h 73"/>
                  <a:gd name="T2" fmla="*/ 0 w 91"/>
                  <a:gd name="T3" fmla="*/ 277813 h 73"/>
                  <a:gd name="T4" fmla="*/ 84050 w 91"/>
                  <a:gd name="T5" fmla="*/ 205506 h 73"/>
                  <a:gd name="T6" fmla="*/ 34384 w 91"/>
                  <a:gd name="T7" fmla="*/ 205506 h 73"/>
                  <a:gd name="T8" fmla="*/ 34384 w 91"/>
                  <a:gd name="T9" fmla="*/ 277813 h 73"/>
                  <a:gd name="T10" fmla="*/ 84050 w 91"/>
                  <a:gd name="T11" fmla="*/ 277813 h 73"/>
                  <a:gd name="T12" fmla="*/ 84050 w 91"/>
                  <a:gd name="T13" fmla="*/ 205506 h 73"/>
                  <a:gd name="T14" fmla="*/ 156639 w 91"/>
                  <a:gd name="T15" fmla="*/ 129392 h 73"/>
                  <a:gd name="T16" fmla="*/ 110794 w 91"/>
                  <a:gd name="T17" fmla="*/ 129392 h 73"/>
                  <a:gd name="T18" fmla="*/ 110794 w 91"/>
                  <a:gd name="T19" fmla="*/ 277813 h 73"/>
                  <a:gd name="T20" fmla="*/ 156639 w 91"/>
                  <a:gd name="T21" fmla="*/ 277813 h 73"/>
                  <a:gd name="T22" fmla="*/ 156639 w 91"/>
                  <a:gd name="T23" fmla="*/ 129392 h 73"/>
                  <a:gd name="T24" fmla="*/ 233049 w 91"/>
                  <a:gd name="T25" fmla="*/ 163643 h 73"/>
                  <a:gd name="T26" fmla="*/ 187203 w 91"/>
                  <a:gd name="T27" fmla="*/ 163643 h 73"/>
                  <a:gd name="T28" fmla="*/ 187203 w 91"/>
                  <a:gd name="T29" fmla="*/ 277813 h 73"/>
                  <a:gd name="T30" fmla="*/ 233049 w 91"/>
                  <a:gd name="T31" fmla="*/ 277813 h 73"/>
                  <a:gd name="T32" fmla="*/ 233049 w 91"/>
                  <a:gd name="T33" fmla="*/ 163643 h 73"/>
                  <a:gd name="T34" fmla="*/ 309458 w 91"/>
                  <a:gd name="T35" fmla="*/ 87530 h 73"/>
                  <a:gd name="T36" fmla="*/ 259792 w 91"/>
                  <a:gd name="T37" fmla="*/ 87530 h 73"/>
                  <a:gd name="T38" fmla="*/ 259792 w 91"/>
                  <a:gd name="T39" fmla="*/ 277813 h 73"/>
                  <a:gd name="T40" fmla="*/ 309458 w 91"/>
                  <a:gd name="T41" fmla="*/ 277813 h 73"/>
                  <a:gd name="T42" fmla="*/ 309458 w 91"/>
                  <a:gd name="T43" fmla="*/ 87530 h 73"/>
                  <a:gd name="T44" fmla="*/ 57307 w 91"/>
                  <a:gd name="T45" fmla="*/ 121781 h 73"/>
                  <a:gd name="T46" fmla="*/ 45846 w 91"/>
                  <a:gd name="T47" fmla="*/ 137004 h 73"/>
                  <a:gd name="T48" fmla="*/ 57307 w 91"/>
                  <a:gd name="T49" fmla="*/ 148421 h 73"/>
                  <a:gd name="T50" fmla="*/ 72589 w 91"/>
                  <a:gd name="T51" fmla="*/ 137004 h 73"/>
                  <a:gd name="T52" fmla="*/ 57307 w 91"/>
                  <a:gd name="T53" fmla="*/ 121781 h 73"/>
                  <a:gd name="T54" fmla="*/ 133717 w 91"/>
                  <a:gd name="T55" fmla="*/ 49474 h 73"/>
                  <a:gd name="T56" fmla="*/ 122255 w 91"/>
                  <a:gd name="T57" fmla="*/ 64696 h 73"/>
                  <a:gd name="T58" fmla="*/ 133717 w 91"/>
                  <a:gd name="T59" fmla="*/ 79919 h 73"/>
                  <a:gd name="T60" fmla="*/ 148998 w 91"/>
                  <a:gd name="T61" fmla="*/ 64696 h 73"/>
                  <a:gd name="T62" fmla="*/ 133717 w 91"/>
                  <a:gd name="T63" fmla="*/ 49474 h 73"/>
                  <a:gd name="T64" fmla="*/ 210126 w 91"/>
                  <a:gd name="T65" fmla="*/ 87530 h 73"/>
                  <a:gd name="T66" fmla="*/ 194844 w 91"/>
                  <a:gd name="T67" fmla="*/ 98947 h 73"/>
                  <a:gd name="T68" fmla="*/ 210126 w 91"/>
                  <a:gd name="T69" fmla="*/ 114170 h 73"/>
                  <a:gd name="T70" fmla="*/ 221587 w 91"/>
                  <a:gd name="T71" fmla="*/ 98947 h 73"/>
                  <a:gd name="T72" fmla="*/ 210126 w 91"/>
                  <a:gd name="T73" fmla="*/ 87530 h 73"/>
                  <a:gd name="T74" fmla="*/ 282715 w 91"/>
                  <a:gd name="T75" fmla="*/ 0 h 73"/>
                  <a:gd name="T76" fmla="*/ 271254 w 91"/>
                  <a:gd name="T77" fmla="*/ 15223 h 73"/>
                  <a:gd name="T78" fmla="*/ 282715 w 91"/>
                  <a:gd name="T79" fmla="*/ 26640 h 73"/>
                  <a:gd name="T80" fmla="*/ 297997 w 91"/>
                  <a:gd name="T81" fmla="*/ 15223 h 73"/>
                  <a:gd name="T82" fmla="*/ 282715 w 91"/>
                  <a:gd name="T83" fmla="*/ 0 h 73"/>
                  <a:gd name="T84" fmla="*/ 217767 w 91"/>
                  <a:gd name="T85" fmla="*/ 91336 h 73"/>
                  <a:gd name="T86" fmla="*/ 275074 w 91"/>
                  <a:gd name="T87" fmla="*/ 26640 h 73"/>
                  <a:gd name="T88" fmla="*/ 145178 w 91"/>
                  <a:gd name="T89" fmla="*/ 68502 h 73"/>
                  <a:gd name="T90" fmla="*/ 198665 w 91"/>
                  <a:gd name="T91" fmla="*/ 95141 h 73"/>
                  <a:gd name="T92" fmla="*/ 126076 w 91"/>
                  <a:gd name="T93" fmla="*/ 72307 h 73"/>
                  <a:gd name="T94" fmla="*/ 68769 w 91"/>
                  <a:gd name="T95" fmla="*/ 125587 h 73"/>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91" h="73">
                    <a:moveTo>
                      <a:pt x="91" y="73"/>
                    </a:moveTo>
                    <a:cubicBezTo>
                      <a:pt x="0" y="73"/>
                      <a:pt x="0" y="73"/>
                      <a:pt x="0" y="73"/>
                    </a:cubicBezTo>
                    <a:moveTo>
                      <a:pt x="22" y="54"/>
                    </a:moveTo>
                    <a:cubicBezTo>
                      <a:pt x="9" y="54"/>
                      <a:pt x="9" y="54"/>
                      <a:pt x="9" y="54"/>
                    </a:cubicBezTo>
                    <a:cubicBezTo>
                      <a:pt x="9" y="73"/>
                      <a:pt x="9" y="73"/>
                      <a:pt x="9" y="73"/>
                    </a:cubicBezTo>
                    <a:cubicBezTo>
                      <a:pt x="22" y="73"/>
                      <a:pt x="22" y="73"/>
                      <a:pt x="22" y="73"/>
                    </a:cubicBezTo>
                    <a:lnTo>
                      <a:pt x="22" y="54"/>
                    </a:lnTo>
                    <a:close/>
                    <a:moveTo>
                      <a:pt x="41" y="34"/>
                    </a:moveTo>
                    <a:cubicBezTo>
                      <a:pt x="29" y="34"/>
                      <a:pt x="29" y="34"/>
                      <a:pt x="29" y="34"/>
                    </a:cubicBezTo>
                    <a:cubicBezTo>
                      <a:pt x="29" y="73"/>
                      <a:pt x="29" y="73"/>
                      <a:pt x="29" y="73"/>
                    </a:cubicBezTo>
                    <a:cubicBezTo>
                      <a:pt x="41" y="73"/>
                      <a:pt x="41" y="73"/>
                      <a:pt x="41" y="73"/>
                    </a:cubicBezTo>
                    <a:lnTo>
                      <a:pt x="41" y="34"/>
                    </a:lnTo>
                    <a:close/>
                    <a:moveTo>
                      <a:pt x="61" y="43"/>
                    </a:moveTo>
                    <a:cubicBezTo>
                      <a:pt x="49" y="43"/>
                      <a:pt x="49" y="43"/>
                      <a:pt x="49" y="43"/>
                    </a:cubicBezTo>
                    <a:cubicBezTo>
                      <a:pt x="49" y="73"/>
                      <a:pt x="49" y="73"/>
                      <a:pt x="49" y="73"/>
                    </a:cubicBezTo>
                    <a:cubicBezTo>
                      <a:pt x="61" y="73"/>
                      <a:pt x="61" y="73"/>
                      <a:pt x="61" y="73"/>
                    </a:cubicBezTo>
                    <a:lnTo>
                      <a:pt x="61" y="43"/>
                    </a:lnTo>
                    <a:close/>
                    <a:moveTo>
                      <a:pt x="81" y="23"/>
                    </a:moveTo>
                    <a:cubicBezTo>
                      <a:pt x="68" y="23"/>
                      <a:pt x="68" y="23"/>
                      <a:pt x="68" y="23"/>
                    </a:cubicBezTo>
                    <a:cubicBezTo>
                      <a:pt x="68" y="73"/>
                      <a:pt x="68" y="73"/>
                      <a:pt x="68" y="73"/>
                    </a:cubicBezTo>
                    <a:cubicBezTo>
                      <a:pt x="81" y="73"/>
                      <a:pt x="81" y="73"/>
                      <a:pt x="81" y="73"/>
                    </a:cubicBezTo>
                    <a:lnTo>
                      <a:pt x="81" y="23"/>
                    </a:lnTo>
                    <a:close/>
                    <a:moveTo>
                      <a:pt x="15" y="32"/>
                    </a:moveTo>
                    <a:cubicBezTo>
                      <a:pt x="13" y="32"/>
                      <a:pt x="12" y="34"/>
                      <a:pt x="12" y="36"/>
                    </a:cubicBezTo>
                    <a:cubicBezTo>
                      <a:pt x="12" y="38"/>
                      <a:pt x="13" y="39"/>
                      <a:pt x="15" y="39"/>
                    </a:cubicBezTo>
                    <a:cubicBezTo>
                      <a:pt x="17" y="39"/>
                      <a:pt x="19" y="38"/>
                      <a:pt x="19" y="36"/>
                    </a:cubicBezTo>
                    <a:cubicBezTo>
                      <a:pt x="19" y="34"/>
                      <a:pt x="17" y="32"/>
                      <a:pt x="15" y="32"/>
                    </a:cubicBezTo>
                    <a:close/>
                    <a:moveTo>
                      <a:pt x="35" y="13"/>
                    </a:moveTo>
                    <a:cubicBezTo>
                      <a:pt x="33" y="13"/>
                      <a:pt x="32" y="15"/>
                      <a:pt x="32" y="17"/>
                    </a:cubicBezTo>
                    <a:cubicBezTo>
                      <a:pt x="32" y="19"/>
                      <a:pt x="33" y="21"/>
                      <a:pt x="35" y="21"/>
                    </a:cubicBezTo>
                    <a:cubicBezTo>
                      <a:pt x="37" y="21"/>
                      <a:pt x="39" y="19"/>
                      <a:pt x="39" y="17"/>
                    </a:cubicBezTo>
                    <a:cubicBezTo>
                      <a:pt x="39" y="15"/>
                      <a:pt x="37" y="13"/>
                      <a:pt x="35" y="13"/>
                    </a:cubicBezTo>
                    <a:close/>
                    <a:moveTo>
                      <a:pt x="55" y="23"/>
                    </a:moveTo>
                    <a:cubicBezTo>
                      <a:pt x="53" y="23"/>
                      <a:pt x="51" y="24"/>
                      <a:pt x="51" y="26"/>
                    </a:cubicBezTo>
                    <a:cubicBezTo>
                      <a:pt x="51" y="28"/>
                      <a:pt x="53" y="30"/>
                      <a:pt x="55" y="30"/>
                    </a:cubicBezTo>
                    <a:cubicBezTo>
                      <a:pt x="57" y="30"/>
                      <a:pt x="58" y="28"/>
                      <a:pt x="58" y="26"/>
                    </a:cubicBezTo>
                    <a:cubicBezTo>
                      <a:pt x="58" y="24"/>
                      <a:pt x="57" y="23"/>
                      <a:pt x="55" y="23"/>
                    </a:cubicBezTo>
                    <a:close/>
                    <a:moveTo>
                      <a:pt x="74" y="0"/>
                    </a:moveTo>
                    <a:cubicBezTo>
                      <a:pt x="72" y="0"/>
                      <a:pt x="71" y="2"/>
                      <a:pt x="71" y="4"/>
                    </a:cubicBezTo>
                    <a:cubicBezTo>
                      <a:pt x="71" y="6"/>
                      <a:pt x="72" y="7"/>
                      <a:pt x="74" y="7"/>
                    </a:cubicBezTo>
                    <a:cubicBezTo>
                      <a:pt x="76" y="7"/>
                      <a:pt x="78" y="6"/>
                      <a:pt x="78" y="4"/>
                    </a:cubicBezTo>
                    <a:cubicBezTo>
                      <a:pt x="78" y="2"/>
                      <a:pt x="76" y="0"/>
                      <a:pt x="74" y="0"/>
                    </a:cubicBezTo>
                    <a:close/>
                    <a:moveTo>
                      <a:pt x="57" y="24"/>
                    </a:moveTo>
                    <a:cubicBezTo>
                      <a:pt x="72" y="7"/>
                      <a:pt x="72" y="7"/>
                      <a:pt x="72" y="7"/>
                    </a:cubicBezTo>
                    <a:moveTo>
                      <a:pt x="38" y="18"/>
                    </a:moveTo>
                    <a:cubicBezTo>
                      <a:pt x="52" y="25"/>
                      <a:pt x="52" y="25"/>
                      <a:pt x="52" y="25"/>
                    </a:cubicBezTo>
                    <a:moveTo>
                      <a:pt x="33" y="19"/>
                    </a:moveTo>
                    <a:cubicBezTo>
                      <a:pt x="18" y="33"/>
                      <a:pt x="18" y="33"/>
                      <a:pt x="18" y="33"/>
                    </a:cubicBezTo>
                  </a:path>
                </a:pathLst>
              </a:custGeom>
              <a:noFill/>
              <a:ln w="12700" cap="rnd">
                <a:solidFill>
                  <a:schemeClr val="tx1"/>
                </a:solidFill>
                <a:prstDash val="solid"/>
                <a:round/>
              </a:ln>
              <a:extLst>
                <a:ext uri="{909E8E84-426E-40DD-AFC4-6F175D3DCCD1}">
                  <a14:hiddenFill xmlns:a14="http://schemas.microsoft.com/office/drawing/2010/main">
                    <a:solidFill>
                      <a:srgbClr val="FFFFFF"/>
                    </a:solidFill>
                  </a14:hiddenFill>
                </a:ext>
              </a:extLst>
            </p:spPr>
            <p:txBody>
              <a:bodyPr/>
              <a:lstStyle/>
              <a:p>
                <a:endParaRPr lang="en-US"/>
              </a:p>
            </p:txBody>
          </p:sp>
        </p:grpSp>
      </p:grpSp>
      <p:sp>
        <p:nvSpPr>
          <p:cNvPr id="17" name="TextBox 16"/>
          <p:cNvSpPr txBox="1"/>
          <p:nvPr/>
        </p:nvSpPr>
        <p:spPr>
          <a:xfrm>
            <a:off x="10136777" y="4624251"/>
            <a:ext cx="184731" cy="369332"/>
          </a:xfrm>
          <a:prstGeom prst="rect">
            <a:avLst/>
          </a:prstGeom>
          <a:noFill/>
        </p:spPr>
        <p:txBody>
          <a:bodyPr wrap="none" rtlCol="0">
            <a:spAutoFit/>
          </a:bodyPr>
          <a:lstStyle/>
          <a:p>
            <a:endParaRPr lang="en-US" dirty="0"/>
          </a:p>
        </p:txBody>
      </p:sp>
      <p:grpSp>
        <p:nvGrpSpPr>
          <p:cNvPr id="75" name="Group 74"/>
          <p:cNvGrpSpPr/>
          <p:nvPr/>
        </p:nvGrpSpPr>
        <p:grpSpPr>
          <a:xfrm>
            <a:off x="3068638" y="1871663"/>
            <a:ext cx="2860675" cy="2944812"/>
            <a:chOff x="3068638" y="1871663"/>
            <a:chExt cx="2860675" cy="2944812"/>
          </a:xfrm>
        </p:grpSpPr>
        <p:grpSp>
          <p:nvGrpSpPr>
            <p:cNvPr id="63" name="Group 62"/>
            <p:cNvGrpSpPr/>
            <p:nvPr/>
          </p:nvGrpSpPr>
          <p:grpSpPr bwMode="auto">
            <a:xfrm>
              <a:off x="3068638" y="1981388"/>
              <a:ext cx="2860675" cy="2835087"/>
              <a:chOff x="3069125" y="1981400"/>
              <a:chExt cx="2860736" cy="2835393"/>
            </a:xfrm>
          </p:grpSpPr>
          <p:sp>
            <p:nvSpPr>
              <p:cNvPr id="69" name="Oval 68"/>
              <p:cNvSpPr>
                <a:spLocks noChangeArrowheads="1"/>
              </p:cNvSpPr>
              <p:nvPr/>
            </p:nvSpPr>
            <p:spPr bwMode="auto">
              <a:xfrm>
                <a:off x="3069125" y="1981400"/>
                <a:ext cx="2832011" cy="2835393"/>
              </a:xfrm>
              <a:prstGeom prst="ellipse">
                <a:avLst/>
              </a:prstGeom>
              <a:gradFill flip="none" rotWithShape="1">
                <a:gsLst>
                  <a:gs pos="0">
                    <a:schemeClr val="bg2">
                      <a:lumMod val="75000"/>
                      <a:lumOff val="25000"/>
                    </a:schemeClr>
                  </a:gs>
                  <a:gs pos="94000">
                    <a:srgbClr val="11161D"/>
                  </a:gs>
                </a:gsLst>
                <a:path path="circle">
                  <a:fillToRect r="100000" b="100000"/>
                </a:path>
                <a:tileRect l="-100000" t="-100000"/>
              </a:gradFill>
              <a:ln>
                <a:noFill/>
              </a:ln>
              <a:effectLst>
                <a:outerShdw blurRad="546100" dist="469900" dir="2700000" algn="tl" rotWithShape="0">
                  <a:prstClr val="black">
                    <a:alpha val="50000"/>
                  </a:prstClr>
                </a:outerShdw>
              </a:effectLst>
            </p:spPr>
            <p:txBody>
              <a:bodyPr/>
              <a:lstStyle/>
              <a:p>
                <a:pPr eaLnBrk="1" fontAlgn="auto" hangingPunct="1">
                  <a:spcBef>
                    <a:spcPts val="0"/>
                  </a:spcBef>
                  <a:spcAft>
                    <a:spcPts val="0"/>
                  </a:spcAft>
                  <a:defRPr/>
                </a:pPr>
                <a:endParaRPr lang="en-US">
                  <a:latin typeface="+mn-lt"/>
                </a:endParaRPr>
              </a:p>
            </p:txBody>
          </p:sp>
          <p:grpSp>
            <p:nvGrpSpPr>
              <p:cNvPr id="70" name="Group 69"/>
              <p:cNvGrpSpPr/>
              <p:nvPr/>
            </p:nvGrpSpPr>
            <p:grpSpPr>
              <a:xfrm>
                <a:off x="3096161" y="2189238"/>
                <a:ext cx="2833700" cy="2578553"/>
                <a:chOff x="3189288" y="2292350"/>
                <a:chExt cx="2662237" cy="2422526"/>
              </a:xfrm>
              <a:solidFill>
                <a:schemeClr val="accent3">
                  <a:lumMod val="75000"/>
                </a:schemeClr>
              </a:solidFill>
            </p:grpSpPr>
            <p:sp>
              <p:nvSpPr>
                <p:cNvPr id="71" name="Freeform 34"/>
                <p:cNvSpPr>
                  <a:spLocks noEditPoints="1"/>
                </p:cNvSpPr>
                <p:nvPr/>
              </p:nvSpPr>
              <p:spPr bwMode="auto">
                <a:xfrm>
                  <a:off x="4530725" y="2327275"/>
                  <a:ext cx="1320800" cy="2058988"/>
                </a:xfrm>
                <a:custGeom>
                  <a:avLst/>
                  <a:gdLst>
                    <a:gd name="T0" fmla="*/ 174 w 346"/>
                    <a:gd name="T1" fmla="*/ 182 h 539"/>
                    <a:gd name="T2" fmla="*/ 161 w 346"/>
                    <a:gd name="T3" fmla="*/ 195 h 539"/>
                    <a:gd name="T4" fmla="*/ 122 w 346"/>
                    <a:gd name="T5" fmla="*/ 169 h 539"/>
                    <a:gd name="T6" fmla="*/ 87 w 346"/>
                    <a:gd name="T7" fmla="*/ 161 h 539"/>
                    <a:gd name="T8" fmla="*/ 69 w 346"/>
                    <a:gd name="T9" fmla="*/ 159 h 539"/>
                    <a:gd name="T10" fmla="*/ 86 w 346"/>
                    <a:gd name="T11" fmla="*/ 127 h 539"/>
                    <a:gd name="T12" fmla="*/ 130 w 346"/>
                    <a:gd name="T13" fmla="*/ 141 h 539"/>
                    <a:gd name="T14" fmla="*/ 124 w 346"/>
                    <a:gd name="T15" fmla="*/ 154 h 539"/>
                    <a:gd name="T16" fmla="*/ 144 w 346"/>
                    <a:gd name="T17" fmla="*/ 144 h 539"/>
                    <a:gd name="T18" fmla="*/ 142 w 346"/>
                    <a:gd name="T19" fmla="*/ 131 h 539"/>
                    <a:gd name="T20" fmla="*/ 164 w 346"/>
                    <a:gd name="T21" fmla="*/ 162 h 539"/>
                    <a:gd name="T22" fmla="*/ 166 w 346"/>
                    <a:gd name="T23" fmla="*/ 149 h 539"/>
                    <a:gd name="T24" fmla="*/ 193 w 346"/>
                    <a:gd name="T25" fmla="*/ 161 h 539"/>
                    <a:gd name="T26" fmla="*/ 214 w 346"/>
                    <a:gd name="T27" fmla="*/ 164 h 539"/>
                    <a:gd name="T28" fmla="*/ 188 w 346"/>
                    <a:gd name="T29" fmla="*/ 135 h 539"/>
                    <a:gd name="T30" fmla="*/ 176 w 346"/>
                    <a:gd name="T31" fmla="*/ 109 h 539"/>
                    <a:gd name="T32" fmla="*/ 189 w 346"/>
                    <a:gd name="T33" fmla="*/ 120 h 539"/>
                    <a:gd name="T34" fmla="*/ 204 w 346"/>
                    <a:gd name="T35" fmla="*/ 119 h 539"/>
                    <a:gd name="T36" fmla="*/ 248 w 346"/>
                    <a:gd name="T37" fmla="*/ 153 h 539"/>
                    <a:gd name="T38" fmla="*/ 227 w 346"/>
                    <a:gd name="T39" fmla="*/ 109 h 539"/>
                    <a:gd name="T40" fmla="*/ 234 w 346"/>
                    <a:gd name="T41" fmla="*/ 117 h 539"/>
                    <a:gd name="T42" fmla="*/ 255 w 346"/>
                    <a:gd name="T43" fmla="*/ 144 h 539"/>
                    <a:gd name="T44" fmla="*/ 197 w 346"/>
                    <a:gd name="T45" fmla="*/ 111 h 539"/>
                    <a:gd name="T46" fmla="*/ 192 w 346"/>
                    <a:gd name="T47" fmla="*/ 113 h 539"/>
                    <a:gd name="T48" fmla="*/ 198 w 346"/>
                    <a:gd name="T49" fmla="*/ 106 h 539"/>
                    <a:gd name="T50" fmla="*/ 254 w 346"/>
                    <a:gd name="T51" fmla="*/ 61 h 539"/>
                    <a:gd name="T52" fmla="*/ 183 w 346"/>
                    <a:gd name="T53" fmla="*/ 2 h 539"/>
                    <a:gd name="T54" fmla="*/ 183 w 346"/>
                    <a:gd name="T55" fmla="*/ 12 h 539"/>
                    <a:gd name="T56" fmla="*/ 183 w 346"/>
                    <a:gd name="T57" fmla="*/ 15 h 539"/>
                    <a:gd name="T58" fmla="*/ 175 w 346"/>
                    <a:gd name="T59" fmla="*/ 10 h 539"/>
                    <a:gd name="T60" fmla="*/ 196 w 346"/>
                    <a:gd name="T61" fmla="*/ 29 h 539"/>
                    <a:gd name="T62" fmla="*/ 165 w 346"/>
                    <a:gd name="T63" fmla="*/ 23 h 539"/>
                    <a:gd name="T64" fmla="*/ 161 w 346"/>
                    <a:gd name="T65" fmla="*/ 21 h 539"/>
                    <a:gd name="T66" fmla="*/ 155 w 346"/>
                    <a:gd name="T67" fmla="*/ 25 h 539"/>
                    <a:gd name="T68" fmla="*/ 152 w 346"/>
                    <a:gd name="T69" fmla="*/ 29 h 539"/>
                    <a:gd name="T70" fmla="*/ 126 w 346"/>
                    <a:gd name="T71" fmla="*/ 27 h 539"/>
                    <a:gd name="T72" fmla="*/ 89 w 346"/>
                    <a:gd name="T73" fmla="*/ 19 h 539"/>
                    <a:gd name="T74" fmla="*/ 85 w 346"/>
                    <a:gd name="T75" fmla="*/ 25 h 539"/>
                    <a:gd name="T76" fmla="*/ 101 w 346"/>
                    <a:gd name="T77" fmla="*/ 72 h 539"/>
                    <a:gd name="T78" fmla="*/ 110 w 346"/>
                    <a:gd name="T79" fmla="*/ 53 h 539"/>
                    <a:gd name="T80" fmla="*/ 135 w 346"/>
                    <a:gd name="T81" fmla="*/ 51 h 539"/>
                    <a:gd name="T82" fmla="*/ 123 w 346"/>
                    <a:gd name="T83" fmla="*/ 63 h 539"/>
                    <a:gd name="T84" fmla="*/ 92 w 346"/>
                    <a:gd name="T85" fmla="*/ 70 h 539"/>
                    <a:gd name="T86" fmla="*/ 69 w 346"/>
                    <a:gd name="T87" fmla="*/ 96 h 539"/>
                    <a:gd name="T88" fmla="*/ 63 w 346"/>
                    <a:gd name="T89" fmla="*/ 130 h 539"/>
                    <a:gd name="T90" fmla="*/ 31 w 346"/>
                    <a:gd name="T91" fmla="*/ 208 h 539"/>
                    <a:gd name="T92" fmla="*/ 0 w 346"/>
                    <a:gd name="T93" fmla="*/ 296 h 539"/>
                    <a:gd name="T94" fmla="*/ 129 w 346"/>
                    <a:gd name="T95" fmla="*/ 352 h 539"/>
                    <a:gd name="T96" fmla="*/ 122 w 346"/>
                    <a:gd name="T97" fmla="*/ 538 h 539"/>
                    <a:gd name="T98" fmla="*/ 283 w 346"/>
                    <a:gd name="T99" fmla="*/ 303 h 539"/>
                    <a:gd name="T100" fmla="*/ 298 w 346"/>
                    <a:gd name="T101" fmla="*/ 244 h 539"/>
                    <a:gd name="T102" fmla="*/ 262 w 346"/>
                    <a:gd name="T103" fmla="*/ 194 h 539"/>
                    <a:gd name="T104" fmla="*/ 323 w 346"/>
                    <a:gd name="T105" fmla="*/ 245 h 539"/>
                    <a:gd name="T106" fmla="*/ 229 w 346"/>
                    <a:gd name="T107" fmla="*/ 455 h 539"/>
                    <a:gd name="T108" fmla="*/ 228 w 346"/>
                    <a:gd name="T109" fmla="*/ 455 h 539"/>
                    <a:gd name="T110" fmla="*/ 242 w 346"/>
                    <a:gd name="T111" fmla="*/ 454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46" h="539">
                      <a:moveTo>
                        <a:pt x="214" y="164"/>
                      </a:moveTo>
                      <a:cubicBezTo>
                        <a:pt x="214" y="164"/>
                        <a:pt x="217" y="186"/>
                        <a:pt x="216" y="187"/>
                      </a:cubicBezTo>
                      <a:cubicBezTo>
                        <a:pt x="215" y="189"/>
                        <a:pt x="210" y="189"/>
                        <a:pt x="207" y="188"/>
                      </a:cubicBezTo>
                      <a:cubicBezTo>
                        <a:pt x="206" y="188"/>
                        <a:pt x="203" y="187"/>
                        <a:pt x="198" y="191"/>
                      </a:cubicBezTo>
                      <a:cubicBezTo>
                        <a:pt x="178" y="185"/>
                        <a:pt x="178" y="185"/>
                        <a:pt x="174" y="182"/>
                      </a:cubicBezTo>
                      <a:cubicBezTo>
                        <a:pt x="172" y="180"/>
                        <a:pt x="170" y="178"/>
                        <a:pt x="165" y="179"/>
                      </a:cubicBezTo>
                      <a:cubicBezTo>
                        <a:pt x="164" y="179"/>
                        <a:pt x="162" y="179"/>
                        <a:pt x="161" y="182"/>
                      </a:cubicBezTo>
                      <a:cubicBezTo>
                        <a:pt x="161" y="182"/>
                        <a:pt x="161" y="182"/>
                        <a:pt x="161" y="183"/>
                      </a:cubicBezTo>
                      <a:cubicBezTo>
                        <a:pt x="161" y="186"/>
                        <a:pt x="163" y="188"/>
                        <a:pt x="163" y="191"/>
                      </a:cubicBezTo>
                      <a:cubicBezTo>
                        <a:pt x="163" y="193"/>
                        <a:pt x="162" y="193"/>
                        <a:pt x="161" y="195"/>
                      </a:cubicBezTo>
                      <a:cubicBezTo>
                        <a:pt x="160" y="195"/>
                        <a:pt x="159" y="195"/>
                        <a:pt x="148" y="190"/>
                      </a:cubicBezTo>
                      <a:cubicBezTo>
                        <a:pt x="143" y="188"/>
                        <a:pt x="140" y="183"/>
                        <a:pt x="135" y="182"/>
                      </a:cubicBezTo>
                      <a:cubicBezTo>
                        <a:pt x="122" y="179"/>
                        <a:pt x="122" y="179"/>
                        <a:pt x="119" y="178"/>
                      </a:cubicBezTo>
                      <a:cubicBezTo>
                        <a:pt x="119" y="177"/>
                        <a:pt x="119" y="177"/>
                        <a:pt x="119" y="177"/>
                      </a:cubicBezTo>
                      <a:cubicBezTo>
                        <a:pt x="119" y="174"/>
                        <a:pt x="122" y="172"/>
                        <a:pt x="122" y="169"/>
                      </a:cubicBezTo>
                      <a:cubicBezTo>
                        <a:pt x="122" y="167"/>
                        <a:pt x="119" y="165"/>
                        <a:pt x="119" y="162"/>
                      </a:cubicBezTo>
                      <a:cubicBezTo>
                        <a:pt x="117" y="161"/>
                        <a:pt x="116" y="158"/>
                        <a:pt x="114" y="158"/>
                      </a:cubicBezTo>
                      <a:cubicBezTo>
                        <a:pt x="110" y="158"/>
                        <a:pt x="109" y="162"/>
                        <a:pt x="106" y="162"/>
                      </a:cubicBezTo>
                      <a:cubicBezTo>
                        <a:pt x="90" y="162"/>
                        <a:pt x="90" y="162"/>
                        <a:pt x="90" y="162"/>
                      </a:cubicBezTo>
                      <a:cubicBezTo>
                        <a:pt x="89" y="161"/>
                        <a:pt x="88" y="161"/>
                        <a:pt x="87" y="161"/>
                      </a:cubicBezTo>
                      <a:cubicBezTo>
                        <a:pt x="83" y="161"/>
                        <a:pt x="82" y="162"/>
                        <a:pt x="79" y="164"/>
                      </a:cubicBezTo>
                      <a:cubicBezTo>
                        <a:pt x="69" y="173"/>
                        <a:pt x="66" y="173"/>
                        <a:pt x="64" y="173"/>
                      </a:cubicBezTo>
                      <a:cubicBezTo>
                        <a:pt x="53" y="173"/>
                        <a:pt x="50" y="169"/>
                        <a:pt x="55" y="165"/>
                      </a:cubicBezTo>
                      <a:cubicBezTo>
                        <a:pt x="55" y="165"/>
                        <a:pt x="56" y="165"/>
                        <a:pt x="58" y="165"/>
                      </a:cubicBezTo>
                      <a:cubicBezTo>
                        <a:pt x="63" y="164"/>
                        <a:pt x="64" y="164"/>
                        <a:pt x="69" y="159"/>
                      </a:cubicBezTo>
                      <a:cubicBezTo>
                        <a:pt x="72" y="157"/>
                        <a:pt x="73" y="152"/>
                        <a:pt x="72" y="150"/>
                      </a:cubicBezTo>
                      <a:cubicBezTo>
                        <a:pt x="70" y="147"/>
                        <a:pt x="70" y="147"/>
                        <a:pt x="71" y="147"/>
                      </a:cubicBezTo>
                      <a:cubicBezTo>
                        <a:pt x="71" y="147"/>
                        <a:pt x="72" y="146"/>
                        <a:pt x="72" y="145"/>
                      </a:cubicBezTo>
                      <a:cubicBezTo>
                        <a:pt x="75" y="142"/>
                        <a:pt x="80" y="140"/>
                        <a:pt x="82" y="136"/>
                      </a:cubicBezTo>
                      <a:cubicBezTo>
                        <a:pt x="84" y="133"/>
                        <a:pt x="82" y="128"/>
                        <a:pt x="86" y="127"/>
                      </a:cubicBezTo>
                      <a:cubicBezTo>
                        <a:pt x="90" y="126"/>
                        <a:pt x="93" y="129"/>
                        <a:pt x="97" y="127"/>
                      </a:cubicBezTo>
                      <a:cubicBezTo>
                        <a:pt x="103" y="122"/>
                        <a:pt x="103" y="122"/>
                        <a:pt x="106" y="124"/>
                      </a:cubicBezTo>
                      <a:cubicBezTo>
                        <a:pt x="107" y="124"/>
                        <a:pt x="108" y="125"/>
                        <a:pt x="109" y="126"/>
                      </a:cubicBezTo>
                      <a:cubicBezTo>
                        <a:pt x="109" y="129"/>
                        <a:pt x="109" y="129"/>
                        <a:pt x="116" y="133"/>
                      </a:cubicBezTo>
                      <a:cubicBezTo>
                        <a:pt x="120" y="136"/>
                        <a:pt x="125" y="138"/>
                        <a:pt x="130" y="141"/>
                      </a:cubicBezTo>
                      <a:cubicBezTo>
                        <a:pt x="130" y="141"/>
                        <a:pt x="130" y="141"/>
                        <a:pt x="130" y="141"/>
                      </a:cubicBezTo>
                      <a:cubicBezTo>
                        <a:pt x="131" y="141"/>
                        <a:pt x="133" y="143"/>
                        <a:pt x="133" y="143"/>
                      </a:cubicBezTo>
                      <a:cubicBezTo>
                        <a:pt x="137" y="147"/>
                        <a:pt x="137" y="150"/>
                        <a:pt x="137" y="151"/>
                      </a:cubicBezTo>
                      <a:cubicBezTo>
                        <a:pt x="137" y="151"/>
                        <a:pt x="137" y="154"/>
                        <a:pt x="131" y="153"/>
                      </a:cubicBezTo>
                      <a:cubicBezTo>
                        <a:pt x="131" y="153"/>
                        <a:pt x="127" y="153"/>
                        <a:pt x="124" y="154"/>
                      </a:cubicBezTo>
                      <a:cubicBezTo>
                        <a:pt x="125" y="157"/>
                        <a:pt x="136" y="162"/>
                        <a:pt x="136" y="162"/>
                      </a:cubicBezTo>
                      <a:cubicBezTo>
                        <a:pt x="138" y="160"/>
                        <a:pt x="134" y="157"/>
                        <a:pt x="137" y="155"/>
                      </a:cubicBezTo>
                      <a:cubicBezTo>
                        <a:pt x="137" y="155"/>
                        <a:pt x="138" y="154"/>
                        <a:pt x="141" y="149"/>
                      </a:cubicBezTo>
                      <a:cubicBezTo>
                        <a:pt x="143" y="147"/>
                        <a:pt x="139" y="146"/>
                        <a:pt x="138" y="143"/>
                      </a:cubicBezTo>
                      <a:cubicBezTo>
                        <a:pt x="138" y="142"/>
                        <a:pt x="138" y="142"/>
                        <a:pt x="144" y="144"/>
                      </a:cubicBezTo>
                      <a:cubicBezTo>
                        <a:pt x="145" y="141"/>
                        <a:pt x="142" y="139"/>
                        <a:pt x="140" y="139"/>
                      </a:cubicBezTo>
                      <a:cubicBezTo>
                        <a:pt x="130" y="135"/>
                        <a:pt x="113" y="123"/>
                        <a:pt x="113" y="118"/>
                      </a:cubicBezTo>
                      <a:cubicBezTo>
                        <a:pt x="116" y="115"/>
                        <a:pt x="117" y="115"/>
                        <a:pt x="118" y="116"/>
                      </a:cubicBezTo>
                      <a:cubicBezTo>
                        <a:pt x="123" y="118"/>
                        <a:pt x="126" y="123"/>
                        <a:pt x="130" y="126"/>
                      </a:cubicBezTo>
                      <a:cubicBezTo>
                        <a:pt x="134" y="129"/>
                        <a:pt x="139" y="129"/>
                        <a:pt x="142" y="131"/>
                      </a:cubicBezTo>
                      <a:cubicBezTo>
                        <a:pt x="144" y="133"/>
                        <a:pt x="145" y="134"/>
                        <a:pt x="145" y="134"/>
                      </a:cubicBezTo>
                      <a:cubicBezTo>
                        <a:pt x="147" y="137"/>
                        <a:pt x="147" y="141"/>
                        <a:pt x="149" y="143"/>
                      </a:cubicBezTo>
                      <a:cubicBezTo>
                        <a:pt x="152" y="147"/>
                        <a:pt x="156" y="148"/>
                        <a:pt x="159" y="151"/>
                      </a:cubicBezTo>
                      <a:cubicBezTo>
                        <a:pt x="159" y="152"/>
                        <a:pt x="159" y="152"/>
                        <a:pt x="159" y="152"/>
                      </a:cubicBezTo>
                      <a:cubicBezTo>
                        <a:pt x="159" y="158"/>
                        <a:pt x="164" y="162"/>
                        <a:pt x="164" y="162"/>
                      </a:cubicBezTo>
                      <a:cubicBezTo>
                        <a:pt x="164" y="162"/>
                        <a:pt x="164" y="161"/>
                        <a:pt x="165" y="160"/>
                      </a:cubicBezTo>
                      <a:cubicBezTo>
                        <a:pt x="165" y="161"/>
                        <a:pt x="166" y="161"/>
                        <a:pt x="166" y="161"/>
                      </a:cubicBezTo>
                      <a:cubicBezTo>
                        <a:pt x="166" y="161"/>
                        <a:pt x="167" y="161"/>
                        <a:pt x="167" y="161"/>
                      </a:cubicBezTo>
                      <a:cubicBezTo>
                        <a:pt x="167" y="160"/>
                        <a:pt x="167" y="159"/>
                        <a:pt x="167" y="158"/>
                      </a:cubicBezTo>
                      <a:cubicBezTo>
                        <a:pt x="166" y="155"/>
                        <a:pt x="168" y="152"/>
                        <a:pt x="166" y="149"/>
                      </a:cubicBezTo>
                      <a:cubicBezTo>
                        <a:pt x="159" y="143"/>
                        <a:pt x="160" y="142"/>
                        <a:pt x="161" y="140"/>
                      </a:cubicBezTo>
                      <a:cubicBezTo>
                        <a:pt x="162" y="140"/>
                        <a:pt x="162" y="142"/>
                        <a:pt x="164" y="142"/>
                      </a:cubicBezTo>
                      <a:cubicBezTo>
                        <a:pt x="166" y="133"/>
                        <a:pt x="170" y="138"/>
                        <a:pt x="170" y="138"/>
                      </a:cubicBezTo>
                      <a:cubicBezTo>
                        <a:pt x="171" y="139"/>
                        <a:pt x="171" y="139"/>
                        <a:pt x="170" y="141"/>
                      </a:cubicBezTo>
                      <a:cubicBezTo>
                        <a:pt x="177" y="153"/>
                        <a:pt x="192" y="166"/>
                        <a:pt x="193" y="161"/>
                      </a:cubicBezTo>
                      <a:cubicBezTo>
                        <a:pt x="194" y="160"/>
                        <a:pt x="194" y="159"/>
                        <a:pt x="194" y="158"/>
                      </a:cubicBezTo>
                      <a:cubicBezTo>
                        <a:pt x="197" y="159"/>
                        <a:pt x="200" y="162"/>
                        <a:pt x="203" y="162"/>
                      </a:cubicBezTo>
                      <a:cubicBezTo>
                        <a:pt x="204" y="162"/>
                        <a:pt x="204" y="162"/>
                        <a:pt x="211" y="157"/>
                      </a:cubicBezTo>
                      <a:cubicBezTo>
                        <a:pt x="211" y="158"/>
                        <a:pt x="211" y="158"/>
                        <a:pt x="212" y="158"/>
                      </a:cubicBezTo>
                      <a:cubicBezTo>
                        <a:pt x="212" y="158"/>
                        <a:pt x="214" y="163"/>
                        <a:pt x="214" y="164"/>
                      </a:cubicBezTo>
                      <a:close/>
                      <a:moveTo>
                        <a:pt x="219" y="134"/>
                      </a:moveTo>
                      <a:cubicBezTo>
                        <a:pt x="219" y="135"/>
                        <a:pt x="212" y="137"/>
                        <a:pt x="209" y="136"/>
                      </a:cubicBezTo>
                      <a:cubicBezTo>
                        <a:pt x="208" y="136"/>
                        <a:pt x="201" y="133"/>
                        <a:pt x="200" y="131"/>
                      </a:cubicBezTo>
                      <a:cubicBezTo>
                        <a:pt x="197" y="129"/>
                        <a:pt x="193" y="131"/>
                        <a:pt x="192" y="132"/>
                      </a:cubicBezTo>
                      <a:cubicBezTo>
                        <a:pt x="191" y="133"/>
                        <a:pt x="190" y="134"/>
                        <a:pt x="188" y="135"/>
                      </a:cubicBezTo>
                      <a:cubicBezTo>
                        <a:pt x="188" y="135"/>
                        <a:pt x="184" y="136"/>
                        <a:pt x="182" y="136"/>
                      </a:cubicBezTo>
                      <a:cubicBezTo>
                        <a:pt x="182" y="136"/>
                        <a:pt x="175" y="135"/>
                        <a:pt x="173" y="128"/>
                      </a:cubicBezTo>
                      <a:cubicBezTo>
                        <a:pt x="172" y="126"/>
                        <a:pt x="173" y="121"/>
                        <a:pt x="173" y="120"/>
                      </a:cubicBezTo>
                      <a:cubicBezTo>
                        <a:pt x="174" y="115"/>
                        <a:pt x="174" y="115"/>
                        <a:pt x="174" y="115"/>
                      </a:cubicBezTo>
                      <a:cubicBezTo>
                        <a:pt x="176" y="109"/>
                        <a:pt x="176" y="109"/>
                        <a:pt x="176" y="109"/>
                      </a:cubicBezTo>
                      <a:cubicBezTo>
                        <a:pt x="176" y="109"/>
                        <a:pt x="184" y="111"/>
                        <a:pt x="184" y="112"/>
                      </a:cubicBezTo>
                      <a:cubicBezTo>
                        <a:pt x="184" y="113"/>
                        <a:pt x="183" y="113"/>
                        <a:pt x="183" y="114"/>
                      </a:cubicBezTo>
                      <a:cubicBezTo>
                        <a:pt x="184" y="116"/>
                        <a:pt x="186" y="116"/>
                        <a:pt x="186" y="117"/>
                      </a:cubicBezTo>
                      <a:cubicBezTo>
                        <a:pt x="187" y="118"/>
                        <a:pt x="187" y="119"/>
                        <a:pt x="188" y="120"/>
                      </a:cubicBezTo>
                      <a:cubicBezTo>
                        <a:pt x="188" y="120"/>
                        <a:pt x="189" y="120"/>
                        <a:pt x="189" y="120"/>
                      </a:cubicBezTo>
                      <a:cubicBezTo>
                        <a:pt x="192" y="117"/>
                        <a:pt x="193" y="117"/>
                        <a:pt x="193" y="117"/>
                      </a:cubicBezTo>
                      <a:cubicBezTo>
                        <a:pt x="193" y="117"/>
                        <a:pt x="193" y="117"/>
                        <a:pt x="193" y="117"/>
                      </a:cubicBezTo>
                      <a:cubicBezTo>
                        <a:pt x="194" y="117"/>
                        <a:pt x="195" y="117"/>
                        <a:pt x="196" y="117"/>
                      </a:cubicBezTo>
                      <a:cubicBezTo>
                        <a:pt x="197" y="117"/>
                        <a:pt x="197" y="116"/>
                        <a:pt x="198" y="117"/>
                      </a:cubicBezTo>
                      <a:cubicBezTo>
                        <a:pt x="204" y="119"/>
                        <a:pt x="204" y="119"/>
                        <a:pt x="204" y="119"/>
                      </a:cubicBezTo>
                      <a:cubicBezTo>
                        <a:pt x="206" y="121"/>
                        <a:pt x="207" y="123"/>
                        <a:pt x="209" y="124"/>
                      </a:cubicBezTo>
                      <a:cubicBezTo>
                        <a:pt x="212" y="126"/>
                        <a:pt x="214" y="127"/>
                        <a:pt x="216" y="129"/>
                      </a:cubicBezTo>
                      <a:cubicBezTo>
                        <a:pt x="217" y="129"/>
                        <a:pt x="219" y="134"/>
                        <a:pt x="219" y="134"/>
                      </a:cubicBezTo>
                      <a:close/>
                      <a:moveTo>
                        <a:pt x="262" y="157"/>
                      </a:moveTo>
                      <a:cubicBezTo>
                        <a:pt x="262" y="159"/>
                        <a:pt x="250" y="158"/>
                        <a:pt x="248" y="153"/>
                      </a:cubicBezTo>
                      <a:cubicBezTo>
                        <a:pt x="247" y="153"/>
                        <a:pt x="244" y="146"/>
                        <a:pt x="245" y="142"/>
                      </a:cubicBezTo>
                      <a:cubicBezTo>
                        <a:pt x="246" y="141"/>
                        <a:pt x="246" y="140"/>
                        <a:pt x="244" y="138"/>
                      </a:cubicBezTo>
                      <a:cubicBezTo>
                        <a:pt x="241" y="135"/>
                        <a:pt x="238" y="133"/>
                        <a:pt x="236" y="130"/>
                      </a:cubicBezTo>
                      <a:cubicBezTo>
                        <a:pt x="227" y="120"/>
                        <a:pt x="226" y="119"/>
                        <a:pt x="226" y="118"/>
                      </a:cubicBezTo>
                      <a:cubicBezTo>
                        <a:pt x="225" y="115"/>
                        <a:pt x="227" y="110"/>
                        <a:pt x="227" y="109"/>
                      </a:cubicBezTo>
                      <a:cubicBezTo>
                        <a:pt x="227" y="107"/>
                        <a:pt x="228" y="107"/>
                        <a:pt x="230" y="107"/>
                      </a:cubicBezTo>
                      <a:cubicBezTo>
                        <a:pt x="234" y="107"/>
                        <a:pt x="234" y="107"/>
                        <a:pt x="235" y="108"/>
                      </a:cubicBezTo>
                      <a:cubicBezTo>
                        <a:pt x="236" y="110"/>
                        <a:pt x="239" y="114"/>
                        <a:pt x="238" y="115"/>
                      </a:cubicBezTo>
                      <a:cubicBezTo>
                        <a:pt x="238" y="116"/>
                        <a:pt x="238" y="116"/>
                        <a:pt x="237" y="116"/>
                      </a:cubicBezTo>
                      <a:cubicBezTo>
                        <a:pt x="237" y="116"/>
                        <a:pt x="237" y="116"/>
                        <a:pt x="234" y="117"/>
                      </a:cubicBezTo>
                      <a:cubicBezTo>
                        <a:pt x="234" y="117"/>
                        <a:pt x="234" y="117"/>
                        <a:pt x="234" y="118"/>
                      </a:cubicBezTo>
                      <a:cubicBezTo>
                        <a:pt x="234" y="118"/>
                        <a:pt x="234" y="118"/>
                        <a:pt x="234" y="118"/>
                      </a:cubicBezTo>
                      <a:cubicBezTo>
                        <a:pt x="234" y="118"/>
                        <a:pt x="242" y="127"/>
                        <a:pt x="243" y="127"/>
                      </a:cubicBezTo>
                      <a:cubicBezTo>
                        <a:pt x="244" y="128"/>
                        <a:pt x="246" y="129"/>
                        <a:pt x="247" y="131"/>
                      </a:cubicBezTo>
                      <a:cubicBezTo>
                        <a:pt x="250" y="135"/>
                        <a:pt x="251" y="140"/>
                        <a:pt x="255" y="144"/>
                      </a:cubicBezTo>
                      <a:cubicBezTo>
                        <a:pt x="259" y="148"/>
                        <a:pt x="262" y="157"/>
                        <a:pt x="262" y="157"/>
                      </a:cubicBezTo>
                      <a:close/>
                      <a:moveTo>
                        <a:pt x="198" y="106"/>
                      </a:moveTo>
                      <a:cubicBezTo>
                        <a:pt x="198" y="107"/>
                        <a:pt x="198" y="107"/>
                        <a:pt x="197" y="108"/>
                      </a:cubicBezTo>
                      <a:cubicBezTo>
                        <a:pt x="196" y="108"/>
                        <a:pt x="196" y="108"/>
                        <a:pt x="196" y="109"/>
                      </a:cubicBezTo>
                      <a:cubicBezTo>
                        <a:pt x="196" y="109"/>
                        <a:pt x="196" y="109"/>
                        <a:pt x="197" y="111"/>
                      </a:cubicBezTo>
                      <a:cubicBezTo>
                        <a:pt x="198" y="112"/>
                        <a:pt x="198" y="112"/>
                        <a:pt x="198" y="113"/>
                      </a:cubicBezTo>
                      <a:cubicBezTo>
                        <a:pt x="197" y="114"/>
                        <a:pt x="196" y="114"/>
                        <a:pt x="195" y="114"/>
                      </a:cubicBezTo>
                      <a:cubicBezTo>
                        <a:pt x="193" y="114"/>
                        <a:pt x="193" y="114"/>
                        <a:pt x="192" y="113"/>
                      </a:cubicBezTo>
                      <a:cubicBezTo>
                        <a:pt x="192" y="113"/>
                        <a:pt x="192" y="113"/>
                        <a:pt x="192" y="113"/>
                      </a:cubicBezTo>
                      <a:cubicBezTo>
                        <a:pt x="192" y="113"/>
                        <a:pt x="192" y="113"/>
                        <a:pt x="192" y="113"/>
                      </a:cubicBezTo>
                      <a:cubicBezTo>
                        <a:pt x="191" y="113"/>
                        <a:pt x="191" y="113"/>
                        <a:pt x="191" y="113"/>
                      </a:cubicBezTo>
                      <a:cubicBezTo>
                        <a:pt x="190" y="113"/>
                        <a:pt x="189" y="113"/>
                        <a:pt x="189" y="112"/>
                      </a:cubicBezTo>
                      <a:cubicBezTo>
                        <a:pt x="189" y="111"/>
                        <a:pt x="192" y="108"/>
                        <a:pt x="192" y="108"/>
                      </a:cubicBezTo>
                      <a:cubicBezTo>
                        <a:pt x="193" y="107"/>
                        <a:pt x="193" y="107"/>
                        <a:pt x="196" y="106"/>
                      </a:cubicBezTo>
                      <a:cubicBezTo>
                        <a:pt x="198" y="106"/>
                        <a:pt x="198" y="106"/>
                        <a:pt x="198" y="106"/>
                      </a:cubicBezTo>
                      <a:close/>
                      <a:moveTo>
                        <a:pt x="337" y="248"/>
                      </a:moveTo>
                      <a:cubicBezTo>
                        <a:pt x="335" y="235"/>
                        <a:pt x="332" y="218"/>
                        <a:pt x="329" y="205"/>
                      </a:cubicBezTo>
                      <a:cubicBezTo>
                        <a:pt x="319" y="170"/>
                        <a:pt x="319" y="170"/>
                        <a:pt x="312" y="153"/>
                      </a:cubicBezTo>
                      <a:cubicBezTo>
                        <a:pt x="296" y="120"/>
                        <a:pt x="296" y="120"/>
                        <a:pt x="286" y="105"/>
                      </a:cubicBezTo>
                      <a:cubicBezTo>
                        <a:pt x="266" y="75"/>
                        <a:pt x="266" y="75"/>
                        <a:pt x="254" y="61"/>
                      </a:cubicBezTo>
                      <a:cubicBezTo>
                        <a:pt x="230" y="35"/>
                        <a:pt x="230" y="35"/>
                        <a:pt x="216" y="23"/>
                      </a:cubicBezTo>
                      <a:cubicBezTo>
                        <a:pt x="204" y="13"/>
                        <a:pt x="204" y="13"/>
                        <a:pt x="204" y="13"/>
                      </a:cubicBezTo>
                      <a:cubicBezTo>
                        <a:pt x="204" y="13"/>
                        <a:pt x="204" y="13"/>
                        <a:pt x="204" y="13"/>
                      </a:cubicBezTo>
                      <a:cubicBezTo>
                        <a:pt x="201" y="11"/>
                        <a:pt x="182" y="1"/>
                        <a:pt x="181" y="0"/>
                      </a:cubicBezTo>
                      <a:cubicBezTo>
                        <a:pt x="182" y="1"/>
                        <a:pt x="183" y="2"/>
                        <a:pt x="183" y="2"/>
                      </a:cubicBezTo>
                      <a:cubicBezTo>
                        <a:pt x="182" y="3"/>
                        <a:pt x="181" y="6"/>
                        <a:pt x="181" y="7"/>
                      </a:cubicBezTo>
                      <a:cubicBezTo>
                        <a:pt x="182" y="8"/>
                        <a:pt x="183" y="8"/>
                        <a:pt x="184" y="8"/>
                      </a:cubicBezTo>
                      <a:cubicBezTo>
                        <a:pt x="183" y="9"/>
                        <a:pt x="182" y="9"/>
                        <a:pt x="181" y="9"/>
                      </a:cubicBezTo>
                      <a:cubicBezTo>
                        <a:pt x="184" y="12"/>
                        <a:pt x="184" y="12"/>
                        <a:pt x="189" y="14"/>
                      </a:cubicBezTo>
                      <a:cubicBezTo>
                        <a:pt x="187" y="14"/>
                        <a:pt x="185" y="13"/>
                        <a:pt x="183" y="12"/>
                      </a:cubicBezTo>
                      <a:cubicBezTo>
                        <a:pt x="183" y="13"/>
                        <a:pt x="183" y="14"/>
                        <a:pt x="183" y="15"/>
                      </a:cubicBezTo>
                      <a:cubicBezTo>
                        <a:pt x="183" y="15"/>
                        <a:pt x="183" y="15"/>
                        <a:pt x="183" y="15"/>
                      </a:cubicBezTo>
                      <a:cubicBezTo>
                        <a:pt x="183" y="15"/>
                        <a:pt x="183" y="15"/>
                        <a:pt x="183" y="15"/>
                      </a:cubicBezTo>
                      <a:cubicBezTo>
                        <a:pt x="183" y="15"/>
                        <a:pt x="183" y="15"/>
                        <a:pt x="183" y="15"/>
                      </a:cubicBezTo>
                      <a:cubicBezTo>
                        <a:pt x="183" y="15"/>
                        <a:pt x="183" y="15"/>
                        <a:pt x="183" y="15"/>
                      </a:cubicBezTo>
                      <a:cubicBezTo>
                        <a:pt x="183" y="15"/>
                        <a:pt x="183" y="15"/>
                        <a:pt x="183" y="15"/>
                      </a:cubicBezTo>
                      <a:cubicBezTo>
                        <a:pt x="183" y="15"/>
                        <a:pt x="183" y="15"/>
                        <a:pt x="183" y="15"/>
                      </a:cubicBezTo>
                      <a:cubicBezTo>
                        <a:pt x="183" y="15"/>
                        <a:pt x="183" y="15"/>
                        <a:pt x="183" y="15"/>
                      </a:cubicBezTo>
                      <a:cubicBezTo>
                        <a:pt x="183" y="15"/>
                        <a:pt x="183" y="15"/>
                        <a:pt x="183" y="15"/>
                      </a:cubicBezTo>
                      <a:cubicBezTo>
                        <a:pt x="178" y="11"/>
                        <a:pt x="178" y="11"/>
                        <a:pt x="175" y="10"/>
                      </a:cubicBezTo>
                      <a:cubicBezTo>
                        <a:pt x="182" y="15"/>
                        <a:pt x="190" y="19"/>
                        <a:pt x="197" y="24"/>
                      </a:cubicBezTo>
                      <a:cubicBezTo>
                        <a:pt x="196" y="23"/>
                        <a:pt x="195" y="23"/>
                        <a:pt x="194" y="23"/>
                      </a:cubicBezTo>
                      <a:cubicBezTo>
                        <a:pt x="196" y="25"/>
                        <a:pt x="198" y="27"/>
                        <a:pt x="199" y="30"/>
                      </a:cubicBezTo>
                      <a:cubicBezTo>
                        <a:pt x="197" y="30"/>
                        <a:pt x="195" y="29"/>
                        <a:pt x="193" y="28"/>
                      </a:cubicBezTo>
                      <a:cubicBezTo>
                        <a:pt x="194" y="29"/>
                        <a:pt x="195" y="29"/>
                        <a:pt x="196" y="29"/>
                      </a:cubicBezTo>
                      <a:cubicBezTo>
                        <a:pt x="191" y="19"/>
                        <a:pt x="171" y="10"/>
                        <a:pt x="171" y="9"/>
                      </a:cubicBezTo>
                      <a:cubicBezTo>
                        <a:pt x="171" y="14"/>
                        <a:pt x="171" y="14"/>
                        <a:pt x="186" y="23"/>
                      </a:cubicBezTo>
                      <a:cubicBezTo>
                        <a:pt x="178" y="21"/>
                        <a:pt x="164" y="17"/>
                        <a:pt x="164" y="17"/>
                      </a:cubicBezTo>
                      <a:cubicBezTo>
                        <a:pt x="165" y="18"/>
                        <a:pt x="168" y="19"/>
                        <a:pt x="170" y="20"/>
                      </a:cubicBezTo>
                      <a:cubicBezTo>
                        <a:pt x="169" y="21"/>
                        <a:pt x="166" y="22"/>
                        <a:pt x="165" y="23"/>
                      </a:cubicBezTo>
                      <a:cubicBezTo>
                        <a:pt x="164" y="23"/>
                        <a:pt x="163" y="22"/>
                        <a:pt x="162" y="22"/>
                      </a:cubicBezTo>
                      <a:cubicBezTo>
                        <a:pt x="161" y="21"/>
                        <a:pt x="161" y="21"/>
                        <a:pt x="161" y="21"/>
                      </a:cubicBezTo>
                      <a:cubicBezTo>
                        <a:pt x="161" y="21"/>
                        <a:pt x="161" y="21"/>
                        <a:pt x="161" y="21"/>
                      </a:cubicBezTo>
                      <a:cubicBezTo>
                        <a:pt x="161" y="21"/>
                        <a:pt x="161" y="21"/>
                        <a:pt x="161" y="21"/>
                      </a:cubicBezTo>
                      <a:cubicBezTo>
                        <a:pt x="161" y="21"/>
                        <a:pt x="161" y="21"/>
                        <a:pt x="161" y="21"/>
                      </a:cubicBezTo>
                      <a:cubicBezTo>
                        <a:pt x="161" y="21"/>
                        <a:pt x="161" y="21"/>
                        <a:pt x="161" y="21"/>
                      </a:cubicBezTo>
                      <a:cubicBezTo>
                        <a:pt x="161" y="21"/>
                        <a:pt x="161" y="21"/>
                        <a:pt x="161" y="21"/>
                      </a:cubicBezTo>
                      <a:cubicBezTo>
                        <a:pt x="161" y="21"/>
                        <a:pt x="161" y="21"/>
                        <a:pt x="161" y="21"/>
                      </a:cubicBezTo>
                      <a:cubicBezTo>
                        <a:pt x="161" y="21"/>
                        <a:pt x="161" y="21"/>
                        <a:pt x="161" y="21"/>
                      </a:cubicBezTo>
                      <a:cubicBezTo>
                        <a:pt x="159" y="22"/>
                        <a:pt x="157" y="24"/>
                        <a:pt x="155" y="25"/>
                      </a:cubicBezTo>
                      <a:cubicBezTo>
                        <a:pt x="156" y="26"/>
                        <a:pt x="156" y="27"/>
                        <a:pt x="157" y="27"/>
                      </a:cubicBezTo>
                      <a:cubicBezTo>
                        <a:pt x="155" y="27"/>
                        <a:pt x="153" y="27"/>
                        <a:pt x="151" y="27"/>
                      </a:cubicBezTo>
                      <a:cubicBezTo>
                        <a:pt x="151" y="26"/>
                        <a:pt x="151" y="25"/>
                        <a:pt x="151" y="24"/>
                      </a:cubicBezTo>
                      <a:cubicBezTo>
                        <a:pt x="149" y="23"/>
                        <a:pt x="147" y="23"/>
                        <a:pt x="145" y="22"/>
                      </a:cubicBezTo>
                      <a:cubicBezTo>
                        <a:pt x="147" y="24"/>
                        <a:pt x="147" y="24"/>
                        <a:pt x="152" y="29"/>
                      </a:cubicBezTo>
                      <a:cubicBezTo>
                        <a:pt x="150" y="29"/>
                        <a:pt x="148" y="30"/>
                        <a:pt x="147" y="31"/>
                      </a:cubicBezTo>
                      <a:cubicBezTo>
                        <a:pt x="147" y="32"/>
                        <a:pt x="148" y="33"/>
                        <a:pt x="148" y="34"/>
                      </a:cubicBezTo>
                      <a:cubicBezTo>
                        <a:pt x="146" y="34"/>
                        <a:pt x="144" y="34"/>
                        <a:pt x="142" y="34"/>
                      </a:cubicBezTo>
                      <a:cubicBezTo>
                        <a:pt x="143" y="34"/>
                        <a:pt x="144" y="35"/>
                        <a:pt x="145" y="36"/>
                      </a:cubicBezTo>
                      <a:cubicBezTo>
                        <a:pt x="145" y="36"/>
                        <a:pt x="145" y="36"/>
                        <a:pt x="126" y="27"/>
                      </a:cubicBezTo>
                      <a:cubicBezTo>
                        <a:pt x="137" y="29"/>
                        <a:pt x="138" y="30"/>
                        <a:pt x="144" y="30"/>
                      </a:cubicBezTo>
                      <a:cubicBezTo>
                        <a:pt x="144" y="30"/>
                        <a:pt x="144" y="30"/>
                        <a:pt x="144" y="30"/>
                      </a:cubicBezTo>
                      <a:cubicBezTo>
                        <a:pt x="144" y="30"/>
                        <a:pt x="144" y="30"/>
                        <a:pt x="144" y="30"/>
                      </a:cubicBezTo>
                      <a:cubicBezTo>
                        <a:pt x="144" y="29"/>
                        <a:pt x="144" y="28"/>
                        <a:pt x="144" y="27"/>
                      </a:cubicBezTo>
                      <a:cubicBezTo>
                        <a:pt x="132" y="18"/>
                        <a:pt x="125" y="18"/>
                        <a:pt x="89" y="19"/>
                      </a:cubicBezTo>
                      <a:cubicBezTo>
                        <a:pt x="89" y="20"/>
                        <a:pt x="88" y="22"/>
                        <a:pt x="88" y="23"/>
                      </a:cubicBezTo>
                      <a:cubicBezTo>
                        <a:pt x="85" y="23"/>
                        <a:pt x="85" y="23"/>
                        <a:pt x="85" y="23"/>
                      </a:cubicBezTo>
                      <a:cubicBezTo>
                        <a:pt x="84" y="22"/>
                        <a:pt x="84" y="22"/>
                        <a:pt x="84" y="22"/>
                      </a:cubicBezTo>
                      <a:cubicBezTo>
                        <a:pt x="83" y="23"/>
                        <a:pt x="81" y="25"/>
                        <a:pt x="80" y="26"/>
                      </a:cubicBezTo>
                      <a:cubicBezTo>
                        <a:pt x="81" y="26"/>
                        <a:pt x="84" y="25"/>
                        <a:pt x="85" y="25"/>
                      </a:cubicBezTo>
                      <a:cubicBezTo>
                        <a:pt x="81" y="34"/>
                        <a:pt x="69" y="38"/>
                        <a:pt x="68" y="49"/>
                      </a:cubicBezTo>
                      <a:cubicBezTo>
                        <a:pt x="68" y="50"/>
                        <a:pt x="74" y="65"/>
                        <a:pt x="82" y="62"/>
                      </a:cubicBezTo>
                      <a:cubicBezTo>
                        <a:pt x="84" y="61"/>
                        <a:pt x="85" y="59"/>
                        <a:pt x="87" y="58"/>
                      </a:cubicBezTo>
                      <a:cubicBezTo>
                        <a:pt x="87" y="58"/>
                        <a:pt x="89" y="58"/>
                        <a:pt x="90" y="58"/>
                      </a:cubicBezTo>
                      <a:cubicBezTo>
                        <a:pt x="99" y="68"/>
                        <a:pt x="99" y="68"/>
                        <a:pt x="101" y="72"/>
                      </a:cubicBezTo>
                      <a:cubicBezTo>
                        <a:pt x="102" y="72"/>
                        <a:pt x="103" y="72"/>
                        <a:pt x="104" y="72"/>
                      </a:cubicBezTo>
                      <a:cubicBezTo>
                        <a:pt x="104" y="71"/>
                        <a:pt x="105" y="70"/>
                        <a:pt x="105" y="69"/>
                      </a:cubicBezTo>
                      <a:cubicBezTo>
                        <a:pt x="106" y="69"/>
                        <a:pt x="107" y="69"/>
                        <a:pt x="108" y="69"/>
                      </a:cubicBezTo>
                      <a:cubicBezTo>
                        <a:pt x="110" y="65"/>
                        <a:pt x="107" y="59"/>
                        <a:pt x="110" y="56"/>
                      </a:cubicBezTo>
                      <a:cubicBezTo>
                        <a:pt x="110" y="55"/>
                        <a:pt x="110" y="54"/>
                        <a:pt x="110" y="53"/>
                      </a:cubicBezTo>
                      <a:cubicBezTo>
                        <a:pt x="99" y="49"/>
                        <a:pt x="101" y="47"/>
                        <a:pt x="107" y="37"/>
                      </a:cubicBezTo>
                      <a:cubicBezTo>
                        <a:pt x="107" y="37"/>
                        <a:pt x="106" y="36"/>
                        <a:pt x="106" y="35"/>
                      </a:cubicBezTo>
                      <a:cubicBezTo>
                        <a:pt x="106" y="34"/>
                        <a:pt x="107" y="33"/>
                        <a:pt x="108" y="33"/>
                      </a:cubicBezTo>
                      <a:cubicBezTo>
                        <a:pt x="109" y="33"/>
                        <a:pt x="112" y="33"/>
                        <a:pt x="113" y="33"/>
                      </a:cubicBezTo>
                      <a:cubicBezTo>
                        <a:pt x="114" y="47"/>
                        <a:pt x="114" y="47"/>
                        <a:pt x="135" y="51"/>
                      </a:cubicBezTo>
                      <a:cubicBezTo>
                        <a:pt x="136" y="51"/>
                        <a:pt x="136" y="52"/>
                        <a:pt x="137" y="53"/>
                      </a:cubicBezTo>
                      <a:cubicBezTo>
                        <a:pt x="133" y="54"/>
                        <a:pt x="129" y="54"/>
                        <a:pt x="125" y="56"/>
                      </a:cubicBezTo>
                      <a:cubicBezTo>
                        <a:pt x="126" y="58"/>
                        <a:pt x="126" y="58"/>
                        <a:pt x="131" y="62"/>
                      </a:cubicBezTo>
                      <a:cubicBezTo>
                        <a:pt x="129" y="62"/>
                        <a:pt x="127" y="62"/>
                        <a:pt x="125" y="62"/>
                      </a:cubicBezTo>
                      <a:cubicBezTo>
                        <a:pt x="124" y="62"/>
                        <a:pt x="124" y="63"/>
                        <a:pt x="123" y="63"/>
                      </a:cubicBezTo>
                      <a:cubicBezTo>
                        <a:pt x="125" y="73"/>
                        <a:pt x="125" y="73"/>
                        <a:pt x="124" y="76"/>
                      </a:cubicBezTo>
                      <a:cubicBezTo>
                        <a:pt x="122" y="75"/>
                        <a:pt x="120" y="74"/>
                        <a:pt x="118" y="74"/>
                      </a:cubicBezTo>
                      <a:cubicBezTo>
                        <a:pt x="114" y="75"/>
                        <a:pt x="113" y="75"/>
                        <a:pt x="109" y="79"/>
                      </a:cubicBezTo>
                      <a:cubicBezTo>
                        <a:pt x="103" y="76"/>
                        <a:pt x="95" y="80"/>
                        <a:pt x="91" y="72"/>
                      </a:cubicBezTo>
                      <a:cubicBezTo>
                        <a:pt x="91" y="71"/>
                        <a:pt x="92" y="70"/>
                        <a:pt x="92" y="70"/>
                      </a:cubicBezTo>
                      <a:cubicBezTo>
                        <a:pt x="92" y="68"/>
                        <a:pt x="91" y="66"/>
                        <a:pt x="91" y="64"/>
                      </a:cubicBezTo>
                      <a:cubicBezTo>
                        <a:pt x="81" y="64"/>
                        <a:pt x="85" y="70"/>
                        <a:pt x="90" y="77"/>
                      </a:cubicBezTo>
                      <a:cubicBezTo>
                        <a:pt x="89" y="78"/>
                        <a:pt x="89" y="79"/>
                        <a:pt x="89" y="80"/>
                      </a:cubicBezTo>
                      <a:cubicBezTo>
                        <a:pt x="85" y="80"/>
                        <a:pt x="85" y="80"/>
                        <a:pt x="69" y="94"/>
                      </a:cubicBezTo>
                      <a:cubicBezTo>
                        <a:pt x="69" y="95"/>
                        <a:pt x="69" y="96"/>
                        <a:pt x="69" y="96"/>
                      </a:cubicBezTo>
                      <a:cubicBezTo>
                        <a:pt x="63" y="101"/>
                        <a:pt x="63" y="101"/>
                        <a:pt x="59" y="99"/>
                      </a:cubicBezTo>
                      <a:cubicBezTo>
                        <a:pt x="59" y="101"/>
                        <a:pt x="58" y="103"/>
                        <a:pt x="57" y="105"/>
                      </a:cubicBezTo>
                      <a:cubicBezTo>
                        <a:pt x="51" y="104"/>
                        <a:pt x="51" y="104"/>
                        <a:pt x="48" y="105"/>
                      </a:cubicBezTo>
                      <a:cubicBezTo>
                        <a:pt x="48" y="106"/>
                        <a:pt x="48" y="107"/>
                        <a:pt x="48" y="108"/>
                      </a:cubicBezTo>
                      <a:cubicBezTo>
                        <a:pt x="61" y="111"/>
                        <a:pt x="65" y="121"/>
                        <a:pt x="63" y="130"/>
                      </a:cubicBezTo>
                      <a:cubicBezTo>
                        <a:pt x="53" y="131"/>
                        <a:pt x="42" y="121"/>
                        <a:pt x="33" y="132"/>
                      </a:cubicBezTo>
                      <a:cubicBezTo>
                        <a:pt x="24" y="143"/>
                        <a:pt x="36" y="153"/>
                        <a:pt x="35" y="165"/>
                      </a:cubicBezTo>
                      <a:cubicBezTo>
                        <a:pt x="52" y="160"/>
                        <a:pt x="48" y="175"/>
                        <a:pt x="48" y="175"/>
                      </a:cubicBezTo>
                      <a:cubicBezTo>
                        <a:pt x="46" y="181"/>
                        <a:pt x="38" y="182"/>
                        <a:pt x="36" y="187"/>
                      </a:cubicBezTo>
                      <a:cubicBezTo>
                        <a:pt x="32" y="194"/>
                        <a:pt x="36" y="202"/>
                        <a:pt x="31" y="208"/>
                      </a:cubicBezTo>
                      <a:cubicBezTo>
                        <a:pt x="28" y="212"/>
                        <a:pt x="28" y="212"/>
                        <a:pt x="17" y="217"/>
                      </a:cubicBezTo>
                      <a:cubicBezTo>
                        <a:pt x="14" y="223"/>
                        <a:pt x="0" y="258"/>
                        <a:pt x="0" y="259"/>
                      </a:cubicBezTo>
                      <a:cubicBezTo>
                        <a:pt x="2" y="261"/>
                        <a:pt x="2" y="261"/>
                        <a:pt x="2" y="261"/>
                      </a:cubicBezTo>
                      <a:cubicBezTo>
                        <a:pt x="4" y="265"/>
                        <a:pt x="4" y="265"/>
                        <a:pt x="4" y="265"/>
                      </a:cubicBezTo>
                      <a:cubicBezTo>
                        <a:pt x="1" y="275"/>
                        <a:pt x="5" y="286"/>
                        <a:pt x="0" y="296"/>
                      </a:cubicBezTo>
                      <a:cubicBezTo>
                        <a:pt x="8" y="311"/>
                        <a:pt x="8" y="311"/>
                        <a:pt x="9" y="313"/>
                      </a:cubicBezTo>
                      <a:cubicBezTo>
                        <a:pt x="35" y="352"/>
                        <a:pt x="44" y="350"/>
                        <a:pt x="60" y="348"/>
                      </a:cubicBezTo>
                      <a:cubicBezTo>
                        <a:pt x="74" y="346"/>
                        <a:pt x="87" y="337"/>
                        <a:pt x="102" y="338"/>
                      </a:cubicBezTo>
                      <a:cubicBezTo>
                        <a:pt x="106" y="338"/>
                        <a:pt x="106" y="338"/>
                        <a:pt x="112" y="349"/>
                      </a:cubicBezTo>
                      <a:cubicBezTo>
                        <a:pt x="129" y="352"/>
                        <a:pt x="129" y="352"/>
                        <a:pt x="129" y="352"/>
                      </a:cubicBezTo>
                      <a:cubicBezTo>
                        <a:pt x="133" y="363"/>
                        <a:pt x="121" y="373"/>
                        <a:pt x="127" y="383"/>
                      </a:cubicBezTo>
                      <a:cubicBezTo>
                        <a:pt x="136" y="402"/>
                        <a:pt x="136" y="402"/>
                        <a:pt x="138" y="412"/>
                      </a:cubicBezTo>
                      <a:cubicBezTo>
                        <a:pt x="139" y="417"/>
                        <a:pt x="133" y="441"/>
                        <a:pt x="129" y="451"/>
                      </a:cubicBezTo>
                      <a:cubicBezTo>
                        <a:pt x="119" y="478"/>
                        <a:pt x="125" y="514"/>
                        <a:pt x="125" y="514"/>
                      </a:cubicBezTo>
                      <a:cubicBezTo>
                        <a:pt x="125" y="522"/>
                        <a:pt x="118" y="529"/>
                        <a:pt x="122" y="538"/>
                      </a:cubicBezTo>
                      <a:cubicBezTo>
                        <a:pt x="126" y="539"/>
                        <a:pt x="141" y="537"/>
                        <a:pt x="154" y="525"/>
                      </a:cubicBezTo>
                      <a:cubicBezTo>
                        <a:pt x="174" y="507"/>
                        <a:pt x="221" y="449"/>
                        <a:pt x="221" y="448"/>
                      </a:cubicBezTo>
                      <a:cubicBezTo>
                        <a:pt x="233" y="431"/>
                        <a:pt x="229" y="408"/>
                        <a:pt x="237" y="390"/>
                      </a:cubicBezTo>
                      <a:cubicBezTo>
                        <a:pt x="245" y="371"/>
                        <a:pt x="264" y="360"/>
                        <a:pt x="272" y="342"/>
                      </a:cubicBezTo>
                      <a:cubicBezTo>
                        <a:pt x="272" y="341"/>
                        <a:pt x="284" y="306"/>
                        <a:pt x="283" y="303"/>
                      </a:cubicBezTo>
                      <a:cubicBezTo>
                        <a:pt x="259" y="317"/>
                        <a:pt x="258" y="307"/>
                        <a:pt x="258" y="304"/>
                      </a:cubicBezTo>
                      <a:cubicBezTo>
                        <a:pt x="259" y="297"/>
                        <a:pt x="259" y="297"/>
                        <a:pt x="211" y="198"/>
                      </a:cubicBezTo>
                      <a:cubicBezTo>
                        <a:pt x="225" y="205"/>
                        <a:pt x="225" y="205"/>
                        <a:pt x="261" y="297"/>
                      </a:cubicBezTo>
                      <a:cubicBezTo>
                        <a:pt x="261" y="297"/>
                        <a:pt x="280" y="287"/>
                        <a:pt x="286" y="275"/>
                      </a:cubicBezTo>
                      <a:cubicBezTo>
                        <a:pt x="286" y="275"/>
                        <a:pt x="298" y="272"/>
                        <a:pt x="298" y="244"/>
                      </a:cubicBezTo>
                      <a:cubicBezTo>
                        <a:pt x="298" y="234"/>
                        <a:pt x="289" y="228"/>
                        <a:pt x="287" y="219"/>
                      </a:cubicBezTo>
                      <a:cubicBezTo>
                        <a:pt x="284" y="223"/>
                        <a:pt x="284" y="227"/>
                        <a:pt x="282" y="231"/>
                      </a:cubicBezTo>
                      <a:cubicBezTo>
                        <a:pt x="278" y="229"/>
                        <a:pt x="278" y="229"/>
                        <a:pt x="274" y="217"/>
                      </a:cubicBezTo>
                      <a:cubicBezTo>
                        <a:pt x="274" y="219"/>
                        <a:pt x="274" y="221"/>
                        <a:pt x="274" y="223"/>
                      </a:cubicBezTo>
                      <a:cubicBezTo>
                        <a:pt x="270" y="216"/>
                        <a:pt x="262" y="194"/>
                        <a:pt x="262" y="194"/>
                      </a:cubicBezTo>
                      <a:cubicBezTo>
                        <a:pt x="272" y="198"/>
                        <a:pt x="274" y="221"/>
                        <a:pt x="286" y="213"/>
                      </a:cubicBezTo>
                      <a:cubicBezTo>
                        <a:pt x="304" y="225"/>
                        <a:pt x="304" y="225"/>
                        <a:pt x="309" y="225"/>
                      </a:cubicBezTo>
                      <a:cubicBezTo>
                        <a:pt x="313" y="229"/>
                        <a:pt x="315" y="234"/>
                        <a:pt x="318" y="239"/>
                      </a:cubicBezTo>
                      <a:cubicBezTo>
                        <a:pt x="318" y="243"/>
                        <a:pt x="318" y="243"/>
                        <a:pt x="321" y="252"/>
                      </a:cubicBezTo>
                      <a:cubicBezTo>
                        <a:pt x="322" y="250"/>
                        <a:pt x="323" y="247"/>
                        <a:pt x="323" y="245"/>
                      </a:cubicBezTo>
                      <a:cubicBezTo>
                        <a:pt x="325" y="253"/>
                        <a:pt x="330" y="328"/>
                        <a:pt x="330" y="329"/>
                      </a:cubicBezTo>
                      <a:cubicBezTo>
                        <a:pt x="346" y="303"/>
                        <a:pt x="334" y="275"/>
                        <a:pt x="337" y="248"/>
                      </a:cubicBezTo>
                      <a:close/>
                      <a:moveTo>
                        <a:pt x="229" y="455"/>
                      </a:moveTo>
                      <a:cubicBezTo>
                        <a:pt x="229" y="455"/>
                        <a:pt x="229" y="455"/>
                        <a:pt x="229" y="455"/>
                      </a:cubicBezTo>
                      <a:cubicBezTo>
                        <a:pt x="229" y="455"/>
                        <a:pt x="229" y="455"/>
                        <a:pt x="229" y="455"/>
                      </a:cubicBezTo>
                      <a:close/>
                      <a:moveTo>
                        <a:pt x="243" y="455"/>
                      </a:moveTo>
                      <a:cubicBezTo>
                        <a:pt x="245" y="451"/>
                        <a:pt x="251" y="434"/>
                        <a:pt x="250" y="432"/>
                      </a:cubicBezTo>
                      <a:cubicBezTo>
                        <a:pt x="250" y="433"/>
                        <a:pt x="250" y="433"/>
                        <a:pt x="248" y="436"/>
                      </a:cubicBezTo>
                      <a:cubicBezTo>
                        <a:pt x="238" y="454"/>
                        <a:pt x="229" y="455"/>
                        <a:pt x="229" y="455"/>
                      </a:cubicBezTo>
                      <a:cubicBezTo>
                        <a:pt x="229" y="455"/>
                        <a:pt x="229" y="455"/>
                        <a:pt x="228" y="455"/>
                      </a:cubicBezTo>
                      <a:cubicBezTo>
                        <a:pt x="228" y="455"/>
                        <a:pt x="228" y="455"/>
                        <a:pt x="227" y="456"/>
                      </a:cubicBezTo>
                      <a:cubicBezTo>
                        <a:pt x="225" y="460"/>
                        <a:pt x="224" y="464"/>
                        <a:pt x="222" y="469"/>
                      </a:cubicBezTo>
                      <a:cubicBezTo>
                        <a:pt x="219" y="476"/>
                        <a:pt x="213" y="480"/>
                        <a:pt x="209" y="487"/>
                      </a:cubicBezTo>
                      <a:cubicBezTo>
                        <a:pt x="194" y="518"/>
                        <a:pt x="225" y="488"/>
                        <a:pt x="241" y="456"/>
                      </a:cubicBezTo>
                      <a:cubicBezTo>
                        <a:pt x="242" y="454"/>
                        <a:pt x="242" y="454"/>
                        <a:pt x="242" y="454"/>
                      </a:cubicBezTo>
                      <a:cubicBezTo>
                        <a:pt x="242" y="455"/>
                        <a:pt x="242" y="456"/>
                        <a:pt x="242" y="456"/>
                      </a:cubicBezTo>
                      <a:cubicBezTo>
                        <a:pt x="243" y="456"/>
                        <a:pt x="243" y="456"/>
                        <a:pt x="243" y="455"/>
                      </a:cubicBezTo>
                      <a:close/>
                    </a:path>
                  </a:pathLst>
                </a:custGeom>
                <a:solidFill>
                  <a:schemeClr val="accent4"/>
                </a:solidFill>
                <a:ln>
                  <a:noFill/>
                </a:ln>
              </p:spPr>
              <p:txBody>
                <a:bodyPr/>
                <a:lstStyle/>
                <a:p>
                  <a:pPr eaLnBrk="1" fontAlgn="auto" hangingPunct="1">
                    <a:spcBef>
                      <a:spcPts val="0"/>
                    </a:spcBef>
                    <a:spcAft>
                      <a:spcPts val="0"/>
                    </a:spcAft>
                    <a:defRPr/>
                  </a:pPr>
                  <a:endParaRPr lang="en-US">
                    <a:latin typeface="+mn-lt"/>
                  </a:endParaRPr>
                </a:p>
              </p:txBody>
            </p:sp>
            <p:sp>
              <p:nvSpPr>
                <p:cNvPr id="72" name="Freeform 35"/>
                <p:cNvSpPr>
                  <a:spLocks noEditPoints="1"/>
                </p:cNvSpPr>
                <p:nvPr/>
              </p:nvSpPr>
              <p:spPr bwMode="auto">
                <a:xfrm>
                  <a:off x="3189288" y="2468563"/>
                  <a:ext cx="1176338" cy="2246313"/>
                </a:xfrm>
                <a:custGeom>
                  <a:avLst/>
                  <a:gdLst>
                    <a:gd name="T0" fmla="*/ 200 w 308"/>
                    <a:gd name="T1" fmla="*/ 356 h 588"/>
                    <a:gd name="T2" fmla="*/ 125 w 308"/>
                    <a:gd name="T3" fmla="*/ 307 h 588"/>
                    <a:gd name="T4" fmla="*/ 124 w 308"/>
                    <a:gd name="T5" fmla="*/ 307 h 588"/>
                    <a:gd name="T6" fmla="*/ 123 w 308"/>
                    <a:gd name="T7" fmla="*/ 307 h 588"/>
                    <a:gd name="T8" fmla="*/ 106 w 308"/>
                    <a:gd name="T9" fmla="*/ 304 h 588"/>
                    <a:gd name="T10" fmla="*/ 73 w 308"/>
                    <a:gd name="T11" fmla="*/ 322 h 588"/>
                    <a:gd name="T12" fmla="*/ 55 w 308"/>
                    <a:gd name="T13" fmla="*/ 251 h 588"/>
                    <a:gd name="T14" fmla="*/ 31 w 308"/>
                    <a:gd name="T15" fmla="*/ 270 h 588"/>
                    <a:gd name="T16" fmla="*/ 74 w 308"/>
                    <a:gd name="T17" fmla="*/ 227 h 588"/>
                    <a:gd name="T18" fmla="*/ 153 w 308"/>
                    <a:gd name="T19" fmla="*/ 108 h 588"/>
                    <a:gd name="T20" fmla="*/ 161 w 308"/>
                    <a:gd name="T21" fmla="*/ 97 h 588"/>
                    <a:gd name="T22" fmla="*/ 210 w 308"/>
                    <a:gd name="T23" fmla="*/ 58 h 588"/>
                    <a:gd name="T24" fmla="*/ 202 w 308"/>
                    <a:gd name="T25" fmla="*/ 31 h 588"/>
                    <a:gd name="T26" fmla="*/ 181 w 308"/>
                    <a:gd name="T27" fmla="*/ 27 h 588"/>
                    <a:gd name="T28" fmla="*/ 119 w 308"/>
                    <a:gd name="T29" fmla="*/ 54 h 588"/>
                    <a:gd name="T30" fmla="*/ 172 w 308"/>
                    <a:gd name="T31" fmla="*/ 11 h 588"/>
                    <a:gd name="T32" fmla="*/ 172 w 308"/>
                    <a:gd name="T33" fmla="*/ 0 h 588"/>
                    <a:gd name="T34" fmla="*/ 161 w 308"/>
                    <a:gd name="T35" fmla="*/ 7 h 588"/>
                    <a:gd name="T36" fmla="*/ 156 w 308"/>
                    <a:gd name="T37" fmla="*/ 9 h 588"/>
                    <a:gd name="T38" fmla="*/ 123 w 308"/>
                    <a:gd name="T39" fmla="*/ 14 h 588"/>
                    <a:gd name="T40" fmla="*/ 65 w 308"/>
                    <a:gd name="T41" fmla="*/ 39 h 588"/>
                    <a:gd name="T42" fmla="*/ 45 w 308"/>
                    <a:gd name="T43" fmla="*/ 68 h 588"/>
                    <a:gd name="T44" fmla="*/ 47 w 308"/>
                    <a:gd name="T45" fmla="*/ 67 h 588"/>
                    <a:gd name="T46" fmla="*/ 8 w 308"/>
                    <a:gd name="T47" fmla="*/ 252 h 588"/>
                    <a:gd name="T48" fmla="*/ 36 w 308"/>
                    <a:gd name="T49" fmla="*/ 288 h 588"/>
                    <a:gd name="T50" fmla="*/ 83 w 308"/>
                    <a:gd name="T51" fmla="*/ 324 h 588"/>
                    <a:gd name="T52" fmla="*/ 163 w 308"/>
                    <a:gd name="T53" fmla="*/ 455 h 588"/>
                    <a:gd name="T54" fmla="*/ 261 w 308"/>
                    <a:gd name="T55" fmla="*/ 541 h 588"/>
                    <a:gd name="T56" fmla="*/ 265 w 308"/>
                    <a:gd name="T57" fmla="*/ 530 h 588"/>
                    <a:gd name="T58" fmla="*/ 260 w 308"/>
                    <a:gd name="T59" fmla="*/ 518 h 588"/>
                    <a:gd name="T60" fmla="*/ 271 w 308"/>
                    <a:gd name="T61" fmla="*/ 434 h 588"/>
                    <a:gd name="T62" fmla="*/ 93 w 308"/>
                    <a:gd name="T63" fmla="*/ 254 h 588"/>
                    <a:gd name="T64" fmla="*/ 88 w 308"/>
                    <a:gd name="T65" fmla="*/ 250 h 588"/>
                    <a:gd name="T66" fmla="*/ 79 w 308"/>
                    <a:gd name="T67" fmla="*/ 241 h 588"/>
                    <a:gd name="T68" fmla="*/ 61 w 308"/>
                    <a:gd name="T69" fmla="*/ 247 h 588"/>
                    <a:gd name="T70" fmla="*/ 61 w 308"/>
                    <a:gd name="T71" fmla="*/ 247 h 588"/>
                    <a:gd name="T72" fmla="*/ 61 w 308"/>
                    <a:gd name="T73" fmla="*/ 247 h 588"/>
                    <a:gd name="T74" fmla="*/ 76 w 308"/>
                    <a:gd name="T75" fmla="*/ 248 h 588"/>
                    <a:gd name="T76" fmla="*/ 93 w 308"/>
                    <a:gd name="T77" fmla="*/ 254 h 588"/>
                    <a:gd name="T78" fmla="*/ 104 w 308"/>
                    <a:gd name="T79" fmla="*/ 255 h 588"/>
                    <a:gd name="T80" fmla="*/ 98 w 308"/>
                    <a:gd name="T81" fmla="*/ 261 h 588"/>
                    <a:gd name="T82" fmla="*/ 91 w 308"/>
                    <a:gd name="T83" fmla="*/ 264 h 588"/>
                    <a:gd name="T84" fmla="*/ 102 w 308"/>
                    <a:gd name="T85" fmla="*/ 266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8" h="588">
                      <a:moveTo>
                        <a:pt x="276" y="385"/>
                      </a:moveTo>
                      <a:cubicBezTo>
                        <a:pt x="276" y="379"/>
                        <a:pt x="274" y="378"/>
                        <a:pt x="267" y="377"/>
                      </a:cubicBezTo>
                      <a:cubicBezTo>
                        <a:pt x="262" y="376"/>
                        <a:pt x="206" y="359"/>
                        <a:pt x="200" y="356"/>
                      </a:cubicBezTo>
                      <a:cubicBezTo>
                        <a:pt x="191" y="325"/>
                        <a:pt x="157" y="324"/>
                        <a:pt x="139" y="304"/>
                      </a:cubicBezTo>
                      <a:cubicBezTo>
                        <a:pt x="133" y="304"/>
                        <a:pt x="132" y="305"/>
                        <a:pt x="131" y="308"/>
                      </a:cubicBezTo>
                      <a:cubicBezTo>
                        <a:pt x="129" y="309"/>
                        <a:pt x="126" y="308"/>
                        <a:pt x="125" y="307"/>
                      </a:cubicBezTo>
                      <a:cubicBezTo>
                        <a:pt x="125" y="307"/>
                        <a:pt x="124" y="307"/>
                        <a:pt x="124" y="307"/>
                      </a:cubicBezTo>
                      <a:cubicBezTo>
                        <a:pt x="124" y="307"/>
                        <a:pt x="124" y="307"/>
                        <a:pt x="124" y="307"/>
                      </a:cubicBezTo>
                      <a:cubicBezTo>
                        <a:pt x="124" y="307"/>
                        <a:pt x="124" y="307"/>
                        <a:pt x="124" y="307"/>
                      </a:cubicBezTo>
                      <a:cubicBezTo>
                        <a:pt x="124" y="307"/>
                        <a:pt x="123" y="307"/>
                        <a:pt x="123" y="307"/>
                      </a:cubicBezTo>
                      <a:cubicBezTo>
                        <a:pt x="123" y="307"/>
                        <a:pt x="123" y="307"/>
                        <a:pt x="123" y="307"/>
                      </a:cubicBezTo>
                      <a:cubicBezTo>
                        <a:pt x="123" y="307"/>
                        <a:pt x="123" y="307"/>
                        <a:pt x="123" y="307"/>
                      </a:cubicBezTo>
                      <a:cubicBezTo>
                        <a:pt x="123" y="307"/>
                        <a:pt x="123" y="307"/>
                        <a:pt x="123" y="307"/>
                      </a:cubicBezTo>
                      <a:cubicBezTo>
                        <a:pt x="123" y="307"/>
                        <a:pt x="122" y="307"/>
                        <a:pt x="121" y="307"/>
                      </a:cubicBezTo>
                      <a:cubicBezTo>
                        <a:pt x="116" y="308"/>
                        <a:pt x="112" y="303"/>
                        <a:pt x="106" y="304"/>
                      </a:cubicBezTo>
                      <a:cubicBezTo>
                        <a:pt x="106" y="302"/>
                        <a:pt x="104" y="300"/>
                        <a:pt x="103" y="299"/>
                      </a:cubicBezTo>
                      <a:cubicBezTo>
                        <a:pt x="92" y="313"/>
                        <a:pt x="92" y="313"/>
                        <a:pt x="91" y="321"/>
                      </a:cubicBezTo>
                      <a:cubicBezTo>
                        <a:pt x="91" y="321"/>
                        <a:pt x="81" y="322"/>
                        <a:pt x="73" y="322"/>
                      </a:cubicBezTo>
                      <a:cubicBezTo>
                        <a:pt x="64" y="311"/>
                        <a:pt x="76" y="293"/>
                        <a:pt x="60" y="285"/>
                      </a:cubicBezTo>
                      <a:cubicBezTo>
                        <a:pt x="55" y="287"/>
                        <a:pt x="55" y="287"/>
                        <a:pt x="51" y="286"/>
                      </a:cubicBezTo>
                      <a:cubicBezTo>
                        <a:pt x="51" y="275"/>
                        <a:pt x="51" y="275"/>
                        <a:pt x="55" y="251"/>
                      </a:cubicBezTo>
                      <a:cubicBezTo>
                        <a:pt x="55" y="251"/>
                        <a:pt x="54" y="250"/>
                        <a:pt x="53" y="250"/>
                      </a:cubicBezTo>
                      <a:cubicBezTo>
                        <a:pt x="45" y="257"/>
                        <a:pt x="45" y="267"/>
                        <a:pt x="40" y="275"/>
                      </a:cubicBezTo>
                      <a:cubicBezTo>
                        <a:pt x="33" y="273"/>
                        <a:pt x="32" y="273"/>
                        <a:pt x="31" y="270"/>
                      </a:cubicBezTo>
                      <a:cubicBezTo>
                        <a:pt x="31" y="269"/>
                        <a:pt x="15" y="205"/>
                        <a:pt x="50" y="209"/>
                      </a:cubicBezTo>
                      <a:cubicBezTo>
                        <a:pt x="61" y="198"/>
                        <a:pt x="61" y="198"/>
                        <a:pt x="67" y="203"/>
                      </a:cubicBezTo>
                      <a:cubicBezTo>
                        <a:pt x="76" y="209"/>
                        <a:pt x="68" y="220"/>
                        <a:pt x="74" y="227"/>
                      </a:cubicBezTo>
                      <a:cubicBezTo>
                        <a:pt x="78" y="219"/>
                        <a:pt x="77" y="211"/>
                        <a:pt x="76" y="206"/>
                      </a:cubicBezTo>
                      <a:cubicBezTo>
                        <a:pt x="75" y="196"/>
                        <a:pt x="75" y="196"/>
                        <a:pt x="105" y="152"/>
                      </a:cubicBezTo>
                      <a:cubicBezTo>
                        <a:pt x="105" y="152"/>
                        <a:pt x="134" y="111"/>
                        <a:pt x="153" y="108"/>
                      </a:cubicBezTo>
                      <a:cubicBezTo>
                        <a:pt x="151" y="114"/>
                        <a:pt x="151" y="114"/>
                        <a:pt x="152" y="118"/>
                      </a:cubicBezTo>
                      <a:cubicBezTo>
                        <a:pt x="154" y="117"/>
                        <a:pt x="169" y="109"/>
                        <a:pt x="172" y="101"/>
                      </a:cubicBezTo>
                      <a:cubicBezTo>
                        <a:pt x="165" y="100"/>
                        <a:pt x="165" y="100"/>
                        <a:pt x="161" y="97"/>
                      </a:cubicBezTo>
                      <a:cubicBezTo>
                        <a:pt x="162" y="96"/>
                        <a:pt x="162" y="96"/>
                        <a:pt x="170" y="87"/>
                      </a:cubicBezTo>
                      <a:cubicBezTo>
                        <a:pt x="153" y="94"/>
                        <a:pt x="153" y="94"/>
                        <a:pt x="150" y="94"/>
                      </a:cubicBezTo>
                      <a:cubicBezTo>
                        <a:pt x="166" y="77"/>
                        <a:pt x="214" y="91"/>
                        <a:pt x="210" y="58"/>
                      </a:cubicBezTo>
                      <a:cubicBezTo>
                        <a:pt x="202" y="54"/>
                        <a:pt x="202" y="54"/>
                        <a:pt x="201" y="52"/>
                      </a:cubicBezTo>
                      <a:cubicBezTo>
                        <a:pt x="201" y="49"/>
                        <a:pt x="201" y="49"/>
                        <a:pt x="204" y="33"/>
                      </a:cubicBezTo>
                      <a:cubicBezTo>
                        <a:pt x="203" y="33"/>
                        <a:pt x="202" y="32"/>
                        <a:pt x="202" y="31"/>
                      </a:cubicBezTo>
                      <a:cubicBezTo>
                        <a:pt x="185" y="47"/>
                        <a:pt x="184" y="47"/>
                        <a:pt x="181" y="48"/>
                      </a:cubicBezTo>
                      <a:cubicBezTo>
                        <a:pt x="183" y="42"/>
                        <a:pt x="185" y="37"/>
                        <a:pt x="187" y="32"/>
                      </a:cubicBezTo>
                      <a:cubicBezTo>
                        <a:pt x="185" y="31"/>
                        <a:pt x="183" y="29"/>
                        <a:pt x="181" y="27"/>
                      </a:cubicBezTo>
                      <a:cubicBezTo>
                        <a:pt x="151" y="32"/>
                        <a:pt x="152" y="69"/>
                        <a:pt x="128" y="80"/>
                      </a:cubicBezTo>
                      <a:cubicBezTo>
                        <a:pt x="125" y="73"/>
                        <a:pt x="132" y="68"/>
                        <a:pt x="133" y="61"/>
                      </a:cubicBezTo>
                      <a:cubicBezTo>
                        <a:pt x="122" y="58"/>
                        <a:pt x="121" y="57"/>
                        <a:pt x="119" y="54"/>
                      </a:cubicBezTo>
                      <a:cubicBezTo>
                        <a:pt x="120" y="51"/>
                        <a:pt x="130" y="37"/>
                        <a:pt x="151" y="27"/>
                      </a:cubicBezTo>
                      <a:cubicBezTo>
                        <a:pt x="188" y="11"/>
                        <a:pt x="188" y="11"/>
                        <a:pt x="190" y="3"/>
                      </a:cubicBezTo>
                      <a:cubicBezTo>
                        <a:pt x="183" y="4"/>
                        <a:pt x="179" y="10"/>
                        <a:pt x="172" y="11"/>
                      </a:cubicBezTo>
                      <a:cubicBezTo>
                        <a:pt x="172" y="10"/>
                        <a:pt x="172" y="8"/>
                        <a:pt x="172" y="7"/>
                      </a:cubicBezTo>
                      <a:cubicBezTo>
                        <a:pt x="172" y="7"/>
                        <a:pt x="170" y="6"/>
                        <a:pt x="169" y="5"/>
                      </a:cubicBezTo>
                      <a:cubicBezTo>
                        <a:pt x="171" y="4"/>
                        <a:pt x="172" y="2"/>
                        <a:pt x="172" y="0"/>
                      </a:cubicBezTo>
                      <a:cubicBezTo>
                        <a:pt x="165" y="3"/>
                        <a:pt x="165" y="3"/>
                        <a:pt x="163" y="11"/>
                      </a:cubicBezTo>
                      <a:cubicBezTo>
                        <a:pt x="161" y="11"/>
                        <a:pt x="159" y="12"/>
                        <a:pt x="157" y="12"/>
                      </a:cubicBezTo>
                      <a:cubicBezTo>
                        <a:pt x="158" y="10"/>
                        <a:pt x="160" y="8"/>
                        <a:pt x="161" y="7"/>
                      </a:cubicBezTo>
                      <a:cubicBezTo>
                        <a:pt x="160" y="7"/>
                        <a:pt x="159" y="7"/>
                        <a:pt x="158" y="7"/>
                      </a:cubicBezTo>
                      <a:cubicBezTo>
                        <a:pt x="158" y="7"/>
                        <a:pt x="158" y="7"/>
                        <a:pt x="158" y="7"/>
                      </a:cubicBezTo>
                      <a:cubicBezTo>
                        <a:pt x="158" y="7"/>
                        <a:pt x="158" y="7"/>
                        <a:pt x="156" y="9"/>
                      </a:cubicBezTo>
                      <a:cubicBezTo>
                        <a:pt x="147" y="15"/>
                        <a:pt x="136" y="15"/>
                        <a:pt x="126" y="19"/>
                      </a:cubicBezTo>
                      <a:cubicBezTo>
                        <a:pt x="126" y="19"/>
                        <a:pt x="124" y="18"/>
                        <a:pt x="124" y="18"/>
                      </a:cubicBezTo>
                      <a:cubicBezTo>
                        <a:pt x="123" y="17"/>
                        <a:pt x="123" y="15"/>
                        <a:pt x="123" y="14"/>
                      </a:cubicBezTo>
                      <a:cubicBezTo>
                        <a:pt x="113" y="16"/>
                        <a:pt x="104" y="20"/>
                        <a:pt x="94" y="21"/>
                      </a:cubicBezTo>
                      <a:cubicBezTo>
                        <a:pt x="93" y="20"/>
                        <a:pt x="93" y="18"/>
                        <a:pt x="92" y="18"/>
                      </a:cubicBezTo>
                      <a:cubicBezTo>
                        <a:pt x="89" y="16"/>
                        <a:pt x="89" y="16"/>
                        <a:pt x="65" y="39"/>
                      </a:cubicBezTo>
                      <a:cubicBezTo>
                        <a:pt x="61" y="45"/>
                        <a:pt x="61" y="45"/>
                        <a:pt x="61" y="45"/>
                      </a:cubicBezTo>
                      <a:cubicBezTo>
                        <a:pt x="59" y="47"/>
                        <a:pt x="58" y="49"/>
                        <a:pt x="57" y="51"/>
                      </a:cubicBezTo>
                      <a:cubicBezTo>
                        <a:pt x="45" y="68"/>
                        <a:pt x="45" y="68"/>
                        <a:pt x="45" y="68"/>
                      </a:cubicBezTo>
                      <a:cubicBezTo>
                        <a:pt x="42" y="73"/>
                        <a:pt x="42" y="73"/>
                        <a:pt x="42" y="73"/>
                      </a:cubicBezTo>
                      <a:cubicBezTo>
                        <a:pt x="46" y="67"/>
                        <a:pt x="47" y="65"/>
                        <a:pt x="50" y="62"/>
                      </a:cubicBezTo>
                      <a:cubicBezTo>
                        <a:pt x="49" y="63"/>
                        <a:pt x="47" y="65"/>
                        <a:pt x="47" y="67"/>
                      </a:cubicBezTo>
                      <a:cubicBezTo>
                        <a:pt x="50" y="62"/>
                        <a:pt x="50" y="62"/>
                        <a:pt x="54" y="59"/>
                      </a:cubicBezTo>
                      <a:cubicBezTo>
                        <a:pt x="44" y="97"/>
                        <a:pt x="17" y="129"/>
                        <a:pt x="8" y="167"/>
                      </a:cubicBezTo>
                      <a:cubicBezTo>
                        <a:pt x="0" y="201"/>
                        <a:pt x="3" y="245"/>
                        <a:pt x="8" y="252"/>
                      </a:cubicBezTo>
                      <a:cubicBezTo>
                        <a:pt x="7" y="242"/>
                        <a:pt x="4" y="221"/>
                        <a:pt x="7" y="206"/>
                      </a:cubicBezTo>
                      <a:cubicBezTo>
                        <a:pt x="14" y="283"/>
                        <a:pt x="15" y="284"/>
                        <a:pt x="31" y="292"/>
                      </a:cubicBezTo>
                      <a:cubicBezTo>
                        <a:pt x="33" y="290"/>
                        <a:pt x="35" y="289"/>
                        <a:pt x="36" y="288"/>
                      </a:cubicBezTo>
                      <a:cubicBezTo>
                        <a:pt x="53" y="301"/>
                        <a:pt x="63" y="322"/>
                        <a:pt x="81" y="334"/>
                      </a:cubicBezTo>
                      <a:cubicBezTo>
                        <a:pt x="81" y="331"/>
                        <a:pt x="81" y="328"/>
                        <a:pt x="81" y="326"/>
                      </a:cubicBezTo>
                      <a:cubicBezTo>
                        <a:pt x="81" y="326"/>
                        <a:pt x="82" y="325"/>
                        <a:pt x="83" y="324"/>
                      </a:cubicBezTo>
                      <a:cubicBezTo>
                        <a:pt x="88" y="330"/>
                        <a:pt x="97" y="341"/>
                        <a:pt x="93" y="366"/>
                      </a:cubicBezTo>
                      <a:cubicBezTo>
                        <a:pt x="93" y="370"/>
                        <a:pt x="102" y="401"/>
                        <a:pt x="102" y="401"/>
                      </a:cubicBezTo>
                      <a:cubicBezTo>
                        <a:pt x="132" y="439"/>
                        <a:pt x="148" y="447"/>
                        <a:pt x="163" y="455"/>
                      </a:cubicBezTo>
                      <a:cubicBezTo>
                        <a:pt x="185" y="466"/>
                        <a:pt x="189" y="491"/>
                        <a:pt x="205" y="508"/>
                      </a:cubicBezTo>
                      <a:cubicBezTo>
                        <a:pt x="218" y="523"/>
                        <a:pt x="288" y="588"/>
                        <a:pt x="308" y="574"/>
                      </a:cubicBezTo>
                      <a:cubicBezTo>
                        <a:pt x="305" y="573"/>
                        <a:pt x="290" y="570"/>
                        <a:pt x="261" y="541"/>
                      </a:cubicBezTo>
                      <a:cubicBezTo>
                        <a:pt x="261" y="540"/>
                        <a:pt x="262" y="539"/>
                        <a:pt x="262" y="539"/>
                      </a:cubicBezTo>
                      <a:cubicBezTo>
                        <a:pt x="261" y="537"/>
                        <a:pt x="260" y="534"/>
                        <a:pt x="259" y="532"/>
                      </a:cubicBezTo>
                      <a:cubicBezTo>
                        <a:pt x="261" y="532"/>
                        <a:pt x="263" y="531"/>
                        <a:pt x="265" y="530"/>
                      </a:cubicBezTo>
                      <a:cubicBezTo>
                        <a:pt x="265" y="529"/>
                        <a:pt x="265" y="528"/>
                        <a:pt x="265" y="527"/>
                      </a:cubicBezTo>
                      <a:cubicBezTo>
                        <a:pt x="255" y="520"/>
                        <a:pt x="255" y="520"/>
                        <a:pt x="255" y="519"/>
                      </a:cubicBezTo>
                      <a:cubicBezTo>
                        <a:pt x="256" y="519"/>
                        <a:pt x="259" y="519"/>
                        <a:pt x="260" y="518"/>
                      </a:cubicBezTo>
                      <a:cubicBezTo>
                        <a:pt x="260" y="518"/>
                        <a:pt x="264" y="501"/>
                        <a:pt x="260" y="488"/>
                      </a:cubicBezTo>
                      <a:cubicBezTo>
                        <a:pt x="257" y="481"/>
                        <a:pt x="257" y="481"/>
                        <a:pt x="273" y="464"/>
                      </a:cubicBezTo>
                      <a:cubicBezTo>
                        <a:pt x="275" y="462"/>
                        <a:pt x="280" y="457"/>
                        <a:pt x="271" y="434"/>
                      </a:cubicBezTo>
                      <a:cubicBezTo>
                        <a:pt x="265" y="420"/>
                        <a:pt x="274" y="408"/>
                        <a:pt x="276" y="394"/>
                      </a:cubicBezTo>
                      <a:cubicBezTo>
                        <a:pt x="276" y="392"/>
                        <a:pt x="277" y="388"/>
                        <a:pt x="276" y="385"/>
                      </a:cubicBezTo>
                      <a:close/>
                      <a:moveTo>
                        <a:pt x="93" y="254"/>
                      </a:moveTo>
                      <a:cubicBezTo>
                        <a:pt x="93" y="254"/>
                        <a:pt x="93" y="254"/>
                        <a:pt x="93" y="254"/>
                      </a:cubicBezTo>
                      <a:cubicBezTo>
                        <a:pt x="93" y="253"/>
                        <a:pt x="93" y="253"/>
                        <a:pt x="91" y="253"/>
                      </a:cubicBezTo>
                      <a:cubicBezTo>
                        <a:pt x="89" y="252"/>
                        <a:pt x="89" y="251"/>
                        <a:pt x="88" y="250"/>
                      </a:cubicBezTo>
                      <a:cubicBezTo>
                        <a:pt x="86" y="249"/>
                        <a:pt x="84" y="246"/>
                        <a:pt x="82" y="244"/>
                      </a:cubicBezTo>
                      <a:cubicBezTo>
                        <a:pt x="82" y="243"/>
                        <a:pt x="81" y="243"/>
                        <a:pt x="81" y="242"/>
                      </a:cubicBezTo>
                      <a:cubicBezTo>
                        <a:pt x="80" y="242"/>
                        <a:pt x="79" y="242"/>
                        <a:pt x="79" y="241"/>
                      </a:cubicBezTo>
                      <a:cubicBezTo>
                        <a:pt x="78" y="241"/>
                        <a:pt x="74" y="240"/>
                        <a:pt x="66" y="241"/>
                      </a:cubicBezTo>
                      <a:cubicBezTo>
                        <a:pt x="65" y="241"/>
                        <a:pt x="64" y="242"/>
                        <a:pt x="64" y="242"/>
                      </a:cubicBezTo>
                      <a:cubicBezTo>
                        <a:pt x="62" y="244"/>
                        <a:pt x="62" y="246"/>
                        <a:pt x="61" y="247"/>
                      </a:cubicBezTo>
                      <a:cubicBezTo>
                        <a:pt x="61" y="247"/>
                        <a:pt x="61" y="247"/>
                        <a:pt x="61" y="247"/>
                      </a:cubicBezTo>
                      <a:cubicBezTo>
                        <a:pt x="61" y="247"/>
                        <a:pt x="61" y="247"/>
                        <a:pt x="61" y="247"/>
                      </a:cubicBezTo>
                      <a:cubicBezTo>
                        <a:pt x="61" y="247"/>
                        <a:pt x="61" y="247"/>
                        <a:pt x="61" y="247"/>
                      </a:cubicBezTo>
                      <a:cubicBezTo>
                        <a:pt x="61" y="247"/>
                        <a:pt x="61" y="247"/>
                        <a:pt x="61" y="247"/>
                      </a:cubicBezTo>
                      <a:cubicBezTo>
                        <a:pt x="61" y="247"/>
                        <a:pt x="61" y="247"/>
                        <a:pt x="61" y="247"/>
                      </a:cubicBezTo>
                      <a:cubicBezTo>
                        <a:pt x="61" y="247"/>
                        <a:pt x="61" y="247"/>
                        <a:pt x="61" y="247"/>
                      </a:cubicBezTo>
                      <a:cubicBezTo>
                        <a:pt x="61" y="247"/>
                        <a:pt x="61" y="247"/>
                        <a:pt x="61" y="247"/>
                      </a:cubicBezTo>
                      <a:cubicBezTo>
                        <a:pt x="61" y="247"/>
                        <a:pt x="61" y="247"/>
                        <a:pt x="61" y="247"/>
                      </a:cubicBezTo>
                      <a:cubicBezTo>
                        <a:pt x="67" y="246"/>
                        <a:pt x="72" y="247"/>
                        <a:pt x="76" y="248"/>
                      </a:cubicBezTo>
                      <a:cubicBezTo>
                        <a:pt x="82" y="250"/>
                        <a:pt x="82" y="250"/>
                        <a:pt x="82" y="254"/>
                      </a:cubicBezTo>
                      <a:cubicBezTo>
                        <a:pt x="82" y="257"/>
                        <a:pt x="82" y="259"/>
                        <a:pt x="84" y="259"/>
                      </a:cubicBezTo>
                      <a:cubicBezTo>
                        <a:pt x="84" y="259"/>
                        <a:pt x="93" y="254"/>
                        <a:pt x="93" y="254"/>
                      </a:cubicBezTo>
                      <a:close/>
                      <a:moveTo>
                        <a:pt x="112" y="259"/>
                      </a:moveTo>
                      <a:cubicBezTo>
                        <a:pt x="113" y="257"/>
                        <a:pt x="111" y="256"/>
                        <a:pt x="110" y="256"/>
                      </a:cubicBezTo>
                      <a:cubicBezTo>
                        <a:pt x="108" y="255"/>
                        <a:pt x="106" y="256"/>
                        <a:pt x="104" y="255"/>
                      </a:cubicBezTo>
                      <a:cubicBezTo>
                        <a:pt x="103" y="255"/>
                        <a:pt x="101" y="255"/>
                        <a:pt x="99" y="254"/>
                      </a:cubicBezTo>
                      <a:cubicBezTo>
                        <a:pt x="99" y="254"/>
                        <a:pt x="98" y="254"/>
                        <a:pt x="98" y="254"/>
                      </a:cubicBezTo>
                      <a:cubicBezTo>
                        <a:pt x="98" y="254"/>
                        <a:pt x="95" y="256"/>
                        <a:pt x="98" y="261"/>
                      </a:cubicBezTo>
                      <a:cubicBezTo>
                        <a:pt x="98" y="262"/>
                        <a:pt x="99" y="262"/>
                        <a:pt x="98" y="263"/>
                      </a:cubicBezTo>
                      <a:cubicBezTo>
                        <a:pt x="98" y="263"/>
                        <a:pt x="97" y="263"/>
                        <a:pt x="97" y="263"/>
                      </a:cubicBezTo>
                      <a:cubicBezTo>
                        <a:pt x="92" y="263"/>
                        <a:pt x="91" y="263"/>
                        <a:pt x="91" y="264"/>
                      </a:cubicBezTo>
                      <a:cubicBezTo>
                        <a:pt x="91" y="264"/>
                        <a:pt x="91" y="264"/>
                        <a:pt x="91" y="264"/>
                      </a:cubicBezTo>
                      <a:cubicBezTo>
                        <a:pt x="91" y="264"/>
                        <a:pt x="91" y="264"/>
                        <a:pt x="91" y="264"/>
                      </a:cubicBezTo>
                      <a:cubicBezTo>
                        <a:pt x="92" y="267"/>
                        <a:pt x="99" y="267"/>
                        <a:pt x="102" y="266"/>
                      </a:cubicBezTo>
                      <a:cubicBezTo>
                        <a:pt x="102" y="266"/>
                        <a:pt x="110" y="262"/>
                        <a:pt x="110" y="262"/>
                      </a:cubicBezTo>
                      <a:cubicBezTo>
                        <a:pt x="111" y="262"/>
                        <a:pt x="112" y="261"/>
                        <a:pt x="112" y="259"/>
                      </a:cubicBezTo>
                      <a:close/>
                    </a:path>
                  </a:pathLst>
                </a:custGeom>
                <a:solidFill>
                  <a:schemeClr val="accent4"/>
                </a:solidFill>
                <a:ln>
                  <a:noFill/>
                </a:ln>
              </p:spPr>
              <p:txBody>
                <a:bodyPr/>
                <a:lstStyle/>
                <a:p>
                  <a:pPr eaLnBrk="1" fontAlgn="auto" hangingPunct="1">
                    <a:spcBef>
                      <a:spcPts val="0"/>
                    </a:spcBef>
                    <a:spcAft>
                      <a:spcPts val="0"/>
                    </a:spcAft>
                    <a:defRPr/>
                  </a:pPr>
                  <a:endParaRPr lang="en-US">
                    <a:latin typeface="+mn-lt"/>
                  </a:endParaRPr>
                </a:p>
              </p:txBody>
            </p:sp>
            <p:sp>
              <p:nvSpPr>
                <p:cNvPr id="73" name="Freeform 36"/>
                <p:cNvSpPr>
                  <a:spLocks noEditPoints="1"/>
                </p:cNvSpPr>
                <p:nvPr/>
              </p:nvSpPr>
              <p:spPr bwMode="auto">
                <a:xfrm>
                  <a:off x="3663950" y="2292350"/>
                  <a:ext cx="1477963" cy="527050"/>
                </a:xfrm>
                <a:custGeom>
                  <a:avLst/>
                  <a:gdLst>
                    <a:gd name="T0" fmla="*/ 258 w 387"/>
                    <a:gd name="T1" fmla="*/ 85 h 138"/>
                    <a:gd name="T2" fmla="*/ 255 w 387"/>
                    <a:gd name="T3" fmla="*/ 96 h 138"/>
                    <a:gd name="T4" fmla="*/ 266 w 387"/>
                    <a:gd name="T5" fmla="*/ 98 h 138"/>
                    <a:gd name="T6" fmla="*/ 295 w 387"/>
                    <a:gd name="T7" fmla="*/ 102 h 138"/>
                    <a:gd name="T8" fmla="*/ 294 w 387"/>
                    <a:gd name="T9" fmla="*/ 95 h 138"/>
                    <a:gd name="T10" fmla="*/ 282 w 387"/>
                    <a:gd name="T11" fmla="*/ 85 h 138"/>
                    <a:gd name="T12" fmla="*/ 276 w 387"/>
                    <a:gd name="T13" fmla="*/ 76 h 138"/>
                    <a:gd name="T14" fmla="*/ 271 w 387"/>
                    <a:gd name="T15" fmla="*/ 70 h 138"/>
                    <a:gd name="T16" fmla="*/ 265 w 387"/>
                    <a:gd name="T17" fmla="*/ 75 h 138"/>
                    <a:gd name="T18" fmla="*/ 267 w 387"/>
                    <a:gd name="T19" fmla="*/ 82 h 138"/>
                    <a:gd name="T20" fmla="*/ 270 w 387"/>
                    <a:gd name="T21" fmla="*/ 86 h 138"/>
                    <a:gd name="T22" fmla="*/ 276 w 387"/>
                    <a:gd name="T23" fmla="*/ 93 h 138"/>
                    <a:gd name="T24" fmla="*/ 271 w 387"/>
                    <a:gd name="T25" fmla="*/ 99 h 138"/>
                    <a:gd name="T26" fmla="*/ 280 w 387"/>
                    <a:gd name="T27" fmla="*/ 104 h 138"/>
                    <a:gd name="T28" fmla="*/ 240 w 387"/>
                    <a:gd name="T29" fmla="*/ 3 h 138"/>
                    <a:gd name="T30" fmla="*/ 160 w 387"/>
                    <a:gd name="T31" fmla="*/ 8 h 138"/>
                    <a:gd name="T32" fmla="*/ 120 w 387"/>
                    <a:gd name="T33" fmla="*/ 26 h 138"/>
                    <a:gd name="T34" fmla="*/ 139 w 387"/>
                    <a:gd name="T35" fmla="*/ 76 h 138"/>
                    <a:gd name="T36" fmla="*/ 211 w 387"/>
                    <a:gd name="T37" fmla="*/ 38 h 138"/>
                    <a:gd name="T38" fmla="*/ 215 w 387"/>
                    <a:gd name="T39" fmla="*/ 26 h 138"/>
                    <a:gd name="T40" fmla="*/ 224 w 387"/>
                    <a:gd name="T41" fmla="*/ 16 h 138"/>
                    <a:gd name="T42" fmla="*/ 240 w 387"/>
                    <a:gd name="T43" fmla="*/ 3 h 138"/>
                    <a:gd name="T44" fmla="*/ 222 w 387"/>
                    <a:gd name="T45" fmla="*/ 46 h 138"/>
                    <a:gd name="T46" fmla="*/ 208 w 387"/>
                    <a:gd name="T47" fmla="*/ 50 h 138"/>
                    <a:gd name="T48" fmla="*/ 212 w 387"/>
                    <a:gd name="T49" fmla="*/ 55 h 138"/>
                    <a:gd name="T50" fmla="*/ 240 w 387"/>
                    <a:gd name="T51" fmla="*/ 49 h 138"/>
                    <a:gd name="T52" fmla="*/ 95 w 387"/>
                    <a:gd name="T53" fmla="*/ 44 h 138"/>
                    <a:gd name="T54" fmla="*/ 91 w 387"/>
                    <a:gd name="T55" fmla="*/ 39 h 138"/>
                    <a:gd name="T56" fmla="*/ 91 w 387"/>
                    <a:gd name="T57" fmla="*/ 39 h 138"/>
                    <a:gd name="T58" fmla="*/ 85 w 387"/>
                    <a:gd name="T59" fmla="*/ 36 h 138"/>
                    <a:gd name="T60" fmla="*/ 73 w 387"/>
                    <a:gd name="T61" fmla="*/ 36 h 138"/>
                    <a:gd name="T62" fmla="*/ 74 w 387"/>
                    <a:gd name="T63" fmla="*/ 49 h 138"/>
                    <a:gd name="T64" fmla="*/ 78 w 387"/>
                    <a:gd name="T65" fmla="*/ 57 h 138"/>
                    <a:gd name="T66" fmla="*/ 57 w 387"/>
                    <a:gd name="T67" fmla="*/ 65 h 138"/>
                    <a:gd name="T68" fmla="*/ 75 w 387"/>
                    <a:gd name="T69" fmla="*/ 74 h 138"/>
                    <a:gd name="T70" fmla="*/ 84 w 387"/>
                    <a:gd name="T71" fmla="*/ 70 h 138"/>
                    <a:gd name="T72" fmla="*/ 105 w 387"/>
                    <a:gd name="T73" fmla="*/ 55 h 138"/>
                    <a:gd name="T74" fmla="*/ 10 w 387"/>
                    <a:gd name="T75" fmla="*/ 46 h 138"/>
                    <a:gd name="T76" fmla="*/ 10 w 387"/>
                    <a:gd name="T77" fmla="*/ 49 h 138"/>
                    <a:gd name="T78" fmla="*/ 31 w 387"/>
                    <a:gd name="T79" fmla="*/ 48 h 138"/>
                    <a:gd name="T80" fmla="*/ 28 w 387"/>
                    <a:gd name="T81" fmla="*/ 48 h 138"/>
                    <a:gd name="T82" fmla="*/ 7 w 387"/>
                    <a:gd name="T83" fmla="*/ 56 h 138"/>
                    <a:gd name="T84" fmla="*/ 20 w 387"/>
                    <a:gd name="T85" fmla="*/ 57 h 138"/>
                    <a:gd name="T86" fmla="*/ 151 w 387"/>
                    <a:gd name="T87" fmla="*/ 7 h 138"/>
                    <a:gd name="T88" fmla="*/ 92 w 387"/>
                    <a:gd name="T89" fmla="*/ 22 h 138"/>
                    <a:gd name="T90" fmla="*/ 102 w 387"/>
                    <a:gd name="T91" fmla="*/ 25 h 138"/>
                    <a:gd name="T92" fmla="*/ 83 w 387"/>
                    <a:gd name="T93" fmla="*/ 130 h 138"/>
                    <a:gd name="T94" fmla="*/ 69 w 387"/>
                    <a:gd name="T95" fmla="*/ 127 h 138"/>
                    <a:gd name="T96" fmla="*/ 65 w 387"/>
                    <a:gd name="T97" fmla="*/ 137 h 138"/>
                    <a:gd name="T98" fmla="*/ 381 w 387"/>
                    <a:gd name="T99" fmla="*/ 10 h 138"/>
                    <a:gd name="T100" fmla="*/ 371 w 387"/>
                    <a:gd name="T101" fmla="*/ 10 h 138"/>
                    <a:gd name="T102" fmla="*/ 369 w 387"/>
                    <a:gd name="T103" fmla="*/ 13 h 138"/>
                    <a:gd name="T104" fmla="*/ 376 w 387"/>
                    <a:gd name="T105" fmla="*/ 23 h 138"/>
                    <a:gd name="T106" fmla="*/ 378 w 387"/>
                    <a:gd name="T107" fmla="*/ 12 h 138"/>
                    <a:gd name="T108" fmla="*/ 298 w 387"/>
                    <a:gd name="T109" fmla="*/ 2 h 138"/>
                    <a:gd name="T110" fmla="*/ 283 w 387"/>
                    <a:gd name="T111" fmla="*/ 5 h 138"/>
                    <a:gd name="T112" fmla="*/ 297 w 387"/>
                    <a:gd name="T113" fmla="*/ 11 h 138"/>
                    <a:gd name="T114" fmla="*/ 304 w 387"/>
                    <a:gd name="T115" fmla="*/ 6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87" h="138">
                      <a:moveTo>
                        <a:pt x="267" y="87"/>
                      </a:moveTo>
                      <a:cubicBezTo>
                        <a:pt x="267" y="85"/>
                        <a:pt x="265" y="84"/>
                        <a:pt x="261" y="84"/>
                      </a:cubicBezTo>
                      <a:cubicBezTo>
                        <a:pt x="260" y="84"/>
                        <a:pt x="259" y="85"/>
                        <a:pt x="259" y="85"/>
                      </a:cubicBezTo>
                      <a:cubicBezTo>
                        <a:pt x="259" y="85"/>
                        <a:pt x="258" y="85"/>
                        <a:pt x="258" y="85"/>
                      </a:cubicBezTo>
                      <a:cubicBezTo>
                        <a:pt x="257" y="87"/>
                        <a:pt x="257" y="87"/>
                        <a:pt x="257" y="88"/>
                      </a:cubicBezTo>
                      <a:cubicBezTo>
                        <a:pt x="256" y="90"/>
                        <a:pt x="254" y="89"/>
                        <a:pt x="253" y="90"/>
                      </a:cubicBezTo>
                      <a:cubicBezTo>
                        <a:pt x="253" y="90"/>
                        <a:pt x="252" y="92"/>
                        <a:pt x="254" y="94"/>
                      </a:cubicBezTo>
                      <a:cubicBezTo>
                        <a:pt x="255" y="95"/>
                        <a:pt x="255" y="96"/>
                        <a:pt x="255" y="96"/>
                      </a:cubicBezTo>
                      <a:cubicBezTo>
                        <a:pt x="255" y="97"/>
                        <a:pt x="253" y="98"/>
                        <a:pt x="253" y="99"/>
                      </a:cubicBezTo>
                      <a:cubicBezTo>
                        <a:pt x="253" y="99"/>
                        <a:pt x="253" y="101"/>
                        <a:pt x="254" y="101"/>
                      </a:cubicBezTo>
                      <a:cubicBezTo>
                        <a:pt x="254" y="102"/>
                        <a:pt x="255" y="103"/>
                        <a:pt x="257" y="102"/>
                      </a:cubicBezTo>
                      <a:cubicBezTo>
                        <a:pt x="258" y="102"/>
                        <a:pt x="264" y="100"/>
                        <a:pt x="266" y="98"/>
                      </a:cubicBezTo>
                      <a:cubicBezTo>
                        <a:pt x="267" y="97"/>
                        <a:pt x="267" y="94"/>
                        <a:pt x="266" y="92"/>
                      </a:cubicBezTo>
                      <a:cubicBezTo>
                        <a:pt x="266" y="90"/>
                        <a:pt x="266" y="89"/>
                        <a:pt x="266" y="88"/>
                      </a:cubicBezTo>
                      <a:cubicBezTo>
                        <a:pt x="267" y="88"/>
                        <a:pt x="267" y="87"/>
                        <a:pt x="267" y="87"/>
                      </a:cubicBezTo>
                      <a:close/>
                      <a:moveTo>
                        <a:pt x="295" y="102"/>
                      </a:moveTo>
                      <a:cubicBezTo>
                        <a:pt x="296" y="102"/>
                        <a:pt x="296" y="102"/>
                        <a:pt x="296" y="102"/>
                      </a:cubicBezTo>
                      <a:cubicBezTo>
                        <a:pt x="295" y="101"/>
                        <a:pt x="294" y="101"/>
                        <a:pt x="294" y="99"/>
                      </a:cubicBezTo>
                      <a:cubicBezTo>
                        <a:pt x="293" y="98"/>
                        <a:pt x="295" y="97"/>
                        <a:pt x="294" y="96"/>
                      </a:cubicBezTo>
                      <a:cubicBezTo>
                        <a:pt x="294" y="96"/>
                        <a:pt x="294" y="95"/>
                        <a:pt x="294" y="95"/>
                      </a:cubicBezTo>
                      <a:cubicBezTo>
                        <a:pt x="294" y="95"/>
                        <a:pt x="294" y="95"/>
                        <a:pt x="294" y="95"/>
                      </a:cubicBezTo>
                      <a:cubicBezTo>
                        <a:pt x="293" y="93"/>
                        <a:pt x="290" y="93"/>
                        <a:pt x="289" y="92"/>
                      </a:cubicBezTo>
                      <a:cubicBezTo>
                        <a:pt x="288" y="91"/>
                        <a:pt x="287" y="89"/>
                        <a:pt x="286" y="87"/>
                      </a:cubicBezTo>
                      <a:cubicBezTo>
                        <a:pt x="284" y="86"/>
                        <a:pt x="283" y="86"/>
                        <a:pt x="282" y="85"/>
                      </a:cubicBezTo>
                      <a:cubicBezTo>
                        <a:pt x="281" y="84"/>
                        <a:pt x="280" y="83"/>
                        <a:pt x="279" y="82"/>
                      </a:cubicBezTo>
                      <a:cubicBezTo>
                        <a:pt x="278" y="81"/>
                        <a:pt x="277" y="81"/>
                        <a:pt x="276" y="81"/>
                      </a:cubicBezTo>
                      <a:cubicBezTo>
                        <a:pt x="276" y="81"/>
                        <a:pt x="275" y="80"/>
                        <a:pt x="275" y="79"/>
                      </a:cubicBezTo>
                      <a:cubicBezTo>
                        <a:pt x="275" y="78"/>
                        <a:pt x="275" y="77"/>
                        <a:pt x="276" y="76"/>
                      </a:cubicBezTo>
                      <a:cubicBezTo>
                        <a:pt x="276" y="75"/>
                        <a:pt x="276" y="75"/>
                        <a:pt x="276" y="75"/>
                      </a:cubicBezTo>
                      <a:cubicBezTo>
                        <a:pt x="273" y="73"/>
                        <a:pt x="274" y="72"/>
                        <a:pt x="274" y="72"/>
                      </a:cubicBezTo>
                      <a:cubicBezTo>
                        <a:pt x="276" y="70"/>
                        <a:pt x="275" y="68"/>
                        <a:pt x="274" y="68"/>
                      </a:cubicBezTo>
                      <a:cubicBezTo>
                        <a:pt x="273" y="68"/>
                        <a:pt x="273" y="68"/>
                        <a:pt x="271" y="70"/>
                      </a:cubicBezTo>
                      <a:cubicBezTo>
                        <a:pt x="271" y="70"/>
                        <a:pt x="270" y="71"/>
                        <a:pt x="270" y="72"/>
                      </a:cubicBezTo>
                      <a:cubicBezTo>
                        <a:pt x="269" y="72"/>
                        <a:pt x="268" y="71"/>
                        <a:pt x="267" y="71"/>
                      </a:cubicBezTo>
                      <a:cubicBezTo>
                        <a:pt x="267" y="72"/>
                        <a:pt x="265" y="73"/>
                        <a:pt x="265" y="74"/>
                      </a:cubicBezTo>
                      <a:cubicBezTo>
                        <a:pt x="265" y="74"/>
                        <a:pt x="265" y="74"/>
                        <a:pt x="265" y="75"/>
                      </a:cubicBezTo>
                      <a:cubicBezTo>
                        <a:pt x="265" y="77"/>
                        <a:pt x="264" y="77"/>
                        <a:pt x="263" y="77"/>
                      </a:cubicBezTo>
                      <a:cubicBezTo>
                        <a:pt x="264" y="79"/>
                        <a:pt x="266" y="79"/>
                        <a:pt x="267" y="80"/>
                      </a:cubicBezTo>
                      <a:cubicBezTo>
                        <a:pt x="268" y="80"/>
                        <a:pt x="266" y="81"/>
                        <a:pt x="267" y="82"/>
                      </a:cubicBezTo>
                      <a:cubicBezTo>
                        <a:pt x="267" y="82"/>
                        <a:pt x="267" y="82"/>
                        <a:pt x="267" y="82"/>
                      </a:cubicBezTo>
                      <a:cubicBezTo>
                        <a:pt x="269" y="84"/>
                        <a:pt x="269" y="83"/>
                        <a:pt x="269" y="83"/>
                      </a:cubicBezTo>
                      <a:cubicBezTo>
                        <a:pt x="269" y="83"/>
                        <a:pt x="270" y="83"/>
                        <a:pt x="270" y="83"/>
                      </a:cubicBezTo>
                      <a:cubicBezTo>
                        <a:pt x="270" y="84"/>
                        <a:pt x="270" y="85"/>
                        <a:pt x="270" y="86"/>
                      </a:cubicBezTo>
                      <a:cubicBezTo>
                        <a:pt x="269" y="86"/>
                        <a:pt x="269" y="86"/>
                        <a:pt x="270" y="86"/>
                      </a:cubicBezTo>
                      <a:cubicBezTo>
                        <a:pt x="271" y="87"/>
                        <a:pt x="272" y="87"/>
                        <a:pt x="275" y="87"/>
                      </a:cubicBezTo>
                      <a:cubicBezTo>
                        <a:pt x="275" y="87"/>
                        <a:pt x="275" y="87"/>
                        <a:pt x="275" y="87"/>
                      </a:cubicBezTo>
                      <a:cubicBezTo>
                        <a:pt x="276" y="87"/>
                        <a:pt x="277" y="92"/>
                        <a:pt x="276" y="93"/>
                      </a:cubicBezTo>
                      <a:cubicBezTo>
                        <a:pt x="276" y="93"/>
                        <a:pt x="276" y="93"/>
                        <a:pt x="276" y="93"/>
                      </a:cubicBezTo>
                      <a:cubicBezTo>
                        <a:pt x="273" y="93"/>
                        <a:pt x="272" y="94"/>
                        <a:pt x="271" y="95"/>
                      </a:cubicBezTo>
                      <a:cubicBezTo>
                        <a:pt x="271" y="95"/>
                        <a:pt x="271" y="95"/>
                        <a:pt x="271" y="95"/>
                      </a:cubicBezTo>
                      <a:cubicBezTo>
                        <a:pt x="274" y="96"/>
                        <a:pt x="274" y="96"/>
                        <a:pt x="274" y="96"/>
                      </a:cubicBezTo>
                      <a:cubicBezTo>
                        <a:pt x="273" y="98"/>
                        <a:pt x="271" y="98"/>
                        <a:pt x="271" y="99"/>
                      </a:cubicBezTo>
                      <a:cubicBezTo>
                        <a:pt x="270" y="99"/>
                        <a:pt x="269" y="100"/>
                        <a:pt x="278" y="101"/>
                      </a:cubicBezTo>
                      <a:cubicBezTo>
                        <a:pt x="272" y="103"/>
                        <a:pt x="272" y="104"/>
                        <a:pt x="271" y="105"/>
                      </a:cubicBezTo>
                      <a:cubicBezTo>
                        <a:pt x="271" y="106"/>
                        <a:pt x="272" y="107"/>
                        <a:pt x="272" y="107"/>
                      </a:cubicBezTo>
                      <a:cubicBezTo>
                        <a:pt x="275" y="107"/>
                        <a:pt x="277" y="105"/>
                        <a:pt x="280" y="104"/>
                      </a:cubicBezTo>
                      <a:cubicBezTo>
                        <a:pt x="281" y="104"/>
                        <a:pt x="283" y="105"/>
                        <a:pt x="284" y="105"/>
                      </a:cubicBezTo>
                      <a:cubicBezTo>
                        <a:pt x="295" y="102"/>
                        <a:pt x="295" y="102"/>
                        <a:pt x="295" y="102"/>
                      </a:cubicBezTo>
                      <a:close/>
                      <a:moveTo>
                        <a:pt x="240" y="3"/>
                      </a:moveTo>
                      <a:cubicBezTo>
                        <a:pt x="240" y="3"/>
                        <a:pt x="240" y="3"/>
                        <a:pt x="240" y="3"/>
                      </a:cubicBezTo>
                      <a:cubicBezTo>
                        <a:pt x="234" y="3"/>
                        <a:pt x="229" y="3"/>
                        <a:pt x="223" y="4"/>
                      </a:cubicBezTo>
                      <a:cubicBezTo>
                        <a:pt x="221" y="2"/>
                        <a:pt x="220" y="0"/>
                        <a:pt x="194" y="2"/>
                      </a:cubicBezTo>
                      <a:cubicBezTo>
                        <a:pt x="188" y="2"/>
                        <a:pt x="182" y="6"/>
                        <a:pt x="176" y="6"/>
                      </a:cubicBezTo>
                      <a:cubicBezTo>
                        <a:pt x="170" y="7"/>
                        <a:pt x="165" y="7"/>
                        <a:pt x="160" y="8"/>
                      </a:cubicBezTo>
                      <a:cubicBezTo>
                        <a:pt x="159" y="8"/>
                        <a:pt x="158" y="8"/>
                        <a:pt x="157" y="8"/>
                      </a:cubicBezTo>
                      <a:cubicBezTo>
                        <a:pt x="143" y="11"/>
                        <a:pt x="132" y="20"/>
                        <a:pt x="117" y="20"/>
                      </a:cubicBezTo>
                      <a:cubicBezTo>
                        <a:pt x="117" y="20"/>
                        <a:pt x="117" y="20"/>
                        <a:pt x="117" y="20"/>
                      </a:cubicBezTo>
                      <a:cubicBezTo>
                        <a:pt x="121" y="24"/>
                        <a:pt x="121" y="24"/>
                        <a:pt x="120" y="26"/>
                      </a:cubicBezTo>
                      <a:cubicBezTo>
                        <a:pt x="137" y="21"/>
                        <a:pt x="138" y="25"/>
                        <a:pt x="139" y="32"/>
                      </a:cubicBezTo>
                      <a:cubicBezTo>
                        <a:pt x="141" y="43"/>
                        <a:pt x="141" y="43"/>
                        <a:pt x="134" y="45"/>
                      </a:cubicBezTo>
                      <a:cubicBezTo>
                        <a:pt x="130" y="46"/>
                        <a:pt x="124" y="53"/>
                        <a:pt x="124" y="55"/>
                      </a:cubicBezTo>
                      <a:cubicBezTo>
                        <a:pt x="124" y="55"/>
                        <a:pt x="130" y="78"/>
                        <a:pt x="139" y="76"/>
                      </a:cubicBezTo>
                      <a:cubicBezTo>
                        <a:pt x="141" y="75"/>
                        <a:pt x="143" y="74"/>
                        <a:pt x="147" y="70"/>
                      </a:cubicBezTo>
                      <a:cubicBezTo>
                        <a:pt x="158" y="56"/>
                        <a:pt x="158" y="56"/>
                        <a:pt x="169" y="52"/>
                      </a:cubicBezTo>
                      <a:cubicBezTo>
                        <a:pt x="176" y="49"/>
                        <a:pt x="183" y="46"/>
                        <a:pt x="190" y="43"/>
                      </a:cubicBezTo>
                      <a:cubicBezTo>
                        <a:pt x="197" y="40"/>
                        <a:pt x="204" y="41"/>
                        <a:pt x="211" y="38"/>
                      </a:cubicBezTo>
                      <a:cubicBezTo>
                        <a:pt x="211" y="37"/>
                        <a:pt x="212" y="37"/>
                        <a:pt x="213" y="36"/>
                      </a:cubicBezTo>
                      <a:cubicBezTo>
                        <a:pt x="212" y="34"/>
                        <a:pt x="209" y="33"/>
                        <a:pt x="210" y="30"/>
                      </a:cubicBezTo>
                      <a:cubicBezTo>
                        <a:pt x="212" y="30"/>
                        <a:pt x="214" y="34"/>
                        <a:pt x="217" y="32"/>
                      </a:cubicBezTo>
                      <a:cubicBezTo>
                        <a:pt x="218" y="30"/>
                        <a:pt x="217" y="28"/>
                        <a:pt x="215" y="26"/>
                      </a:cubicBezTo>
                      <a:cubicBezTo>
                        <a:pt x="215" y="26"/>
                        <a:pt x="215" y="26"/>
                        <a:pt x="215" y="25"/>
                      </a:cubicBezTo>
                      <a:cubicBezTo>
                        <a:pt x="216" y="25"/>
                        <a:pt x="216" y="25"/>
                        <a:pt x="220" y="23"/>
                      </a:cubicBezTo>
                      <a:cubicBezTo>
                        <a:pt x="223" y="22"/>
                        <a:pt x="226" y="21"/>
                        <a:pt x="226" y="20"/>
                      </a:cubicBezTo>
                      <a:cubicBezTo>
                        <a:pt x="227" y="18"/>
                        <a:pt x="224" y="17"/>
                        <a:pt x="224" y="16"/>
                      </a:cubicBezTo>
                      <a:cubicBezTo>
                        <a:pt x="224" y="14"/>
                        <a:pt x="226" y="14"/>
                        <a:pt x="226" y="12"/>
                      </a:cubicBezTo>
                      <a:cubicBezTo>
                        <a:pt x="226" y="12"/>
                        <a:pt x="225" y="11"/>
                        <a:pt x="225" y="10"/>
                      </a:cubicBezTo>
                      <a:cubicBezTo>
                        <a:pt x="225" y="9"/>
                        <a:pt x="232" y="6"/>
                        <a:pt x="237" y="4"/>
                      </a:cubicBezTo>
                      <a:cubicBezTo>
                        <a:pt x="239" y="3"/>
                        <a:pt x="239" y="3"/>
                        <a:pt x="240" y="3"/>
                      </a:cubicBezTo>
                      <a:close/>
                      <a:moveTo>
                        <a:pt x="240" y="49"/>
                      </a:moveTo>
                      <a:cubicBezTo>
                        <a:pt x="241" y="47"/>
                        <a:pt x="234" y="44"/>
                        <a:pt x="233" y="44"/>
                      </a:cubicBezTo>
                      <a:cubicBezTo>
                        <a:pt x="230" y="44"/>
                        <a:pt x="229" y="46"/>
                        <a:pt x="226" y="46"/>
                      </a:cubicBezTo>
                      <a:cubicBezTo>
                        <a:pt x="225" y="46"/>
                        <a:pt x="224" y="45"/>
                        <a:pt x="222" y="46"/>
                      </a:cubicBezTo>
                      <a:cubicBezTo>
                        <a:pt x="222" y="46"/>
                        <a:pt x="222" y="46"/>
                        <a:pt x="222" y="46"/>
                      </a:cubicBezTo>
                      <a:cubicBezTo>
                        <a:pt x="220" y="48"/>
                        <a:pt x="217" y="49"/>
                        <a:pt x="217" y="49"/>
                      </a:cubicBezTo>
                      <a:cubicBezTo>
                        <a:pt x="215" y="49"/>
                        <a:pt x="217" y="46"/>
                        <a:pt x="216" y="46"/>
                      </a:cubicBezTo>
                      <a:cubicBezTo>
                        <a:pt x="215" y="45"/>
                        <a:pt x="209" y="47"/>
                        <a:pt x="208" y="50"/>
                      </a:cubicBezTo>
                      <a:cubicBezTo>
                        <a:pt x="208" y="51"/>
                        <a:pt x="209" y="51"/>
                        <a:pt x="211" y="52"/>
                      </a:cubicBezTo>
                      <a:cubicBezTo>
                        <a:pt x="213" y="52"/>
                        <a:pt x="213" y="52"/>
                        <a:pt x="214" y="52"/>
                      </a:cubicBezTo>
                      <a:cubicBezTo>
                        <a:pt x="213" y="53"/>
                        <a:pt x="212" y="53"/>
                        <a:pt x="211" y="54"/>
                      </a:cubicBezTo>
                      <a:cubicBezTo>
                        <a:pt x="211" y="54"/>
                        <a:pt x="211" y="54"/>
                        <a:pt x="212" y="55"/>
                      </a:cubicBezTo>
                      <a:cubicBezTo>
                        <a:pt x="214" y="55"/>
                        <a:pt x="216" y="55"/>
                        <a:pt x="218" y="55"/>
                      </a:cubicBezTo>
                      <a:cubicBezTo>
                        <a:pt x="219" y="55"/>
                        <a:pt x="221" y="55"/>
                        <a:pt x="223" y="56"/>
                      </a:cubicBezTo>
                      <a:cubicBezTo>
                        <a:pt x="223" y="56"/>
                        <a:pt x="225" y="56"/>
                        <a:pt x="227" y="56"/>
                      </a:cubicBezTo>
                      <a:cubicBezTo>
                        <a:pt x="229" y="55"/>
                        <a:pt x="240" y="49"/>
                        <a:pt x="240" y="49"/>
                      </a:cubicBezTo>
                      <a:close/>
                      <a:moveTo>
                        <a:pt x="105" y="55"/>
                      </a:moveTo>
                      <a:cubicBezTo>
                        <a:pt x="105" y="55"/>
                        <a:pt x="105" y="55"/>
                        <a:pt x="105" y="54"/>
                      </a:cubicBezTo>
                      <a:cubicBezTo>
                        <a:pt x="105" y="53"/>
                        <a:pt x="105" y="53"/>
                        <a:pt x="102" y="52"/>
                      </a:cubicBezTo>
                      <a:cubicBezTo>
                        <a:pt x="98" y="49"/>
                        <a:pt x="96" y="45"/>
                        <a:pt x="95" y="44"/>
                      </a:cubicBezTo>
                      <a:cubicBezTo>
                        <a:pt x="94" y="42"/>
                        <a:pt x="96" y="41"/>
                        <a:pt x="95" y="39"/>
                      </a:cubicBezTo>
                      <a:cubicBezTo>
                        <a:pt x="94" y="38"/>
                        <a:pt x="93" y="38"/>
                        <a:pt x="91" y="39"/>
                      </a:cubicBezTo>
                      <a:cubicBezTo>
                        <a:pt x="91" y="39"/>
                        <a:pt x="91" y="39"/>
                        <a:pt x="91" y="39"/>
                      </a:cubicBezTo>
                      <a:cubicBezTo>
                        <a:pt x="91" y="39"/>
                        <a:pt x="91" y="39"/>
                        <a:pt x="91" y="39"/>
                      </a:cubicBezTo>
                      <a:cubicBezTo>
                        <a:pt x="91" y="39"/>
                        <a:pt x="91" y="39"/>
                        <a:pt x="91" y="39"/>
                      </a:cubicBezTo>
                      <a:cubicBezTo>
                        <a:pt x="91" y="39"/>
                        <a:pt x="91" y="39"/>
                        <a:pt x="91" y="39"/>
                      </a:cubicBezTo>
                      <a:cubicBezTo>
                        <a:pt x="91" y="39"/>
                        <a:pt x="91" y="39"/>
                        <a:pt x="91" y="39"/>
                      </a:cubicBezTo>
                      <a:cubicBezTo>
                        <a:pt x="91" y="39"/>
                        <a:pt x="91" y="39"/>
                        <a:pt x="91" y="39"/>
                      </a:cubicBezTo>
                      <a:cubicBezTo>
                        <a:pt x="91" y="39"/>
                        <a:pt x="91" y="39"/>
                        <a:pt x="91" y="39"/>
                      </a:cubicBezTo>
                      <a:cubicBezTo>
                        <a:pt x="91" y="39"/>
                        <a:pt x="91" y="39"/>
                        <a:pt x="91" y="39"/>
                      </a:cubicBezTo>
                      <a:cubicBezTo>
                        <a:pt x="88" y="39"/>
                        <a:pt x="86" y="39"/>
                        <a:pt x="84" y="38"/>
                      </a:cubicBezTo>
                      <a:cubicBezTo>
                        <a:pt x="84" y="38"/>
                        <a:pt x="84" y="38"/>
                        <a:pt x="85" y="36"/>
                      </a:cubicBezTo>
                      <a:cubicBezTo>
                        <a:pt x="85" y="36"/>
                        <a:pt x="85" y="36"/>
                        <a:pt x="77" y="38"/>
                      </a:cubicBezTo>
                      <a:cubicBezTo>
                        <a:pt x="73" y="39"/>
                        <a:pt x="73" y="39"/>
                        <a:pt x="73" y="36"/>
                      </a:cubicBezTo>
                      <a:cubicBezTo>
                        <a:pt x="73" y="36"/>
                        <a:pt x="73" y="36"/>
                        <a:pt x="73" y="36"/>
                      </a:cubicBezTo>
                      <a:cubicBezTo>
                        <a:pt x="73" y="36"/>
                        <a:pt x="73" y="36"/>
                        <a:pt x="73" y="36"/>
                      </a:cubicBezTo>
                      <a:cubicBezTo>
                        <a:pt x="73" y="36"/>
                        <a:pt x="59" y="42"/>
                        <a:pt x="59" y="44"/>
                      </a:cubicBezTo>
                      <a:cubicBezTo>
                        <a:pt x="59" y="45"/>
                        <a:pt x="61" y="46"/>
                        <a:pt x="67" y="46"/>
                      </a:cubicBezTo>
                      <a:cubicBezTo>
                        <a:pt x="69" y="46"/>
                        <a:pt x="72" y="47"/>
                        <a:pt x="73" y="47"/>
                      </a:cubicBezTo>
                      <a:cubicBezTo>
                        <a:pt x="75" y="48"/>
                        <a:pt x="75" y="49"/>
                        <a:pt x="74" y="49"/>
                      </a:cubicBezTo>
                      <a:cubicBezTo>
                        <a:pt x="73" y="52"/>
                        <a:pt x="74" y="53"/>
                        <a:pt x="74" y="53"/>
                      </a:cubicBezTo>
                      <a:cubicBezTo>
                        <a:pt x="74" y="53"/>
                        <a:pt x="75" y="53"/>
                        <a:pt x="77" y="52"/>
                      </a:cubicBezTo>
                      <a:cubicBezTo>
                        <a:pt x="78" y="52"/>
                        <a:pt x="79" y="51"/>
                        <a:pt x="80" y="51"/>
                      </a:cubicBezTo>
                      <a:cubicBezTo>
                        <a:pt x="80" y="51"/>
                        <a:pt x="80" y="56"/>
                        <a:pt x="78" y="57"/>
                      </a:cubicBezTo>
                      <a:cubicBezTo>
                        <a:pt x="77" y="58"/>
                        <a:pt x="75" y="58"/>
                        <a:pt x="73" y="58"/>
                      </a:cubicBezTo>
                      <a:cubicBezTo>
                        <a:pt x="70" y="60"/>
                        <a:pt x="67" y="63"/>
                        <a:pt x="63" y="64"/>
                      </a:cubicBezTo>
                      <a:cubicBezTo>
                        <a:pt x="61" y="64"/>
                        <a:pt x="59" y="64"/>
                        <a:pt x="57" y="65"/>
                      </a:cubicBezTo>
                      <a:cubicBezTo>
                        <a:pt x="57" y="65"/>
                        <a:pt x="57" y="65"/>
                        <a:pt x="57" y="65"/>
                      </a:cubicBezTo>
                      <a:cubicBezTo>
                        <a:pt x="58" y="66"/>
                        <a:pt x="61" y="67"/>
                        <a:pt x="63" y="67"/>
                      </a:cubicBezTo>
                      <a:cubicBezTo>
                        <a:pt x="64" y="67"/>
                        <a:pt x="65" y="67"/>
                        <a:pt x="66" y="68"/>
                      </a:cubicBezTo>
                      <a:cubicBezTo>
                        <a:pt x="69" y="69"/>
                        <a:pt x="71" y="72"/>
                        <a:pt x="74" y="73"/>
                      </a:cubicBezTo>
                      <a:cubicBezTo>
                        <a:pt x="74" y="73"/>
                        <a:pt x="75" y="73"/>
                        <a:pt x="75" y="74"/>
                      </a:cubicBezTo>
                      <a:cubicBezTo>
                        <a:pt x="77" y="74"/>
                        <a:pt x="77" y="73"/>
                        <a:pt x="78" y="71"/>
                      </a:cubicBezTo>
                      <a:cubicBezTo>
                        <a:pt x="78" y="70"/>
                        <a:pt x="77" y="69"/>
                        <a:pt x="77" y="68"/>
                      </a:cubicBezTo>
                      <a:cubicBezTo>
                        <a:pt x="77" y="68"/>
                        <a:pt x="78" y="65"/>
                        <a:pt x="80" y="68"/>
                      </a:cubicBezTo>
                      <a:cubicBezTo>
                        <a:pt x="82" y="70"/>
                        <a:pt x="83" y="71"/>
                        <a:pt x="84" y="70"/>
                      </a:cubicBezTo>
                      <a:cubicBezTo>
                        <a:pt x="86" y="70"/>
                        <a:pt x="88" y="67"/>
                        <a:pt x="87" y="65"/>
                      </a:cubicBezTo>
                      <a:cubicBezTo>
                        <a:pt x="86" y="62"/>
                        <a:pt x="87" y="59"/>
                        <a:pt x="89" y="59"/>
                      </a:cubicBezTo>
                      <a:cubicBezTo>
                        <a:pt x="92" y="58"/>
                        <a:pt x="95" y="59"/>
                        <a:pt x="98" y="58"/>
                      </a:cubicBezTo>
                      <a:cubicBezTo>
                        <a:pt x="103" y="57"/>
                        <a:pt x="104" y="56"/>
                        <a:pt x="105" y="55"/>
                      </a:cubicBezTo>
                      <a:close/>
                      <a:moveTo>
                        <a:pt x="23" y="43"/>
                      </a:moveTo>
                      <a:cubicBezTo>
                        <a:pt x="23" y="43"/>
                        <a:pt x="23" y="42"/>
                        <a:pt x="23" y="42"/>
                      </a:cubicBezTo>
                      <a:cubicBezTo>
                        <a:pt x="23" y="42"/>
                        <a:pt x="23" y="42"/>
                        <a:pt x="15" y="43"/>
                      </a:cubicBezTo>
                      <a:cubicBezTo>
                        <a:pt x="14" y="43"/>
                        <a:pt x="14" y="43"/>
                        <a:pt x="10" y="46"/>
                      </a:cubicBezTo>
                      <a:cubicBezTo>
                        <a:pt x="8" y="47"/>
                        <a:pt x="5" y="48"/>
                        <a:pt x="3" y="50"/>
                      </a:cubicBezTo>
                      <a:cubicBezTo>
                        <a:pt x="3" y="50"/>
                        <a:pt x="0" y="53"/>
                        <a:pt x="0" y="54"/>
                      </a:cubicBezTo>
                      <a:cubicBezTo>
                        <a:pt x="0" y="55"/>
                        <a:pt x="3" y="55"/>
                        <a:pt x="3" y="54"/>
                      </a:cubicBezTo>
                      <a:cubicBezTo>
                        <a:pt x="6" y="53"/>
                        <a:pt x="8" y="50"/>
                        <a:pt x="10" y="49"/>
                      </a:cubicBezTo>
                      <a:cubicBezTo>
                        <a:pt x="13" y="47"/>
                        <a:pt x="16" y="47"/>
                        <a:pt x="19" y="46"/>
                      </a:cubicBezTo>
                      <a:cubicBezTo>
                        <a:pt x="19" y="45"/>
                        <a:pt x="20" y="45"/>
                        <a:pt x="23" y="43"/>
                      </a:cubicBezTo>
                      <a:close/>
                      <a:moveTo>
                        <a:pt x="30" y="53"/>
                      </a:moveTo>
                      <a:cubicBezTo>
                        <a:pt x="31" y="51"/>
                        <a:pt x="31" y="49"/>
                        <a:pt x="31" y="48"/>
                      </a:cubicBezTo>
                      <a:cubicBezTo>
                        <a:pt x="33" y="46"/>
                        <a:pt x="35" y="45"/>
                        <a:pt x="36" y="43"/>
                      </a:cubicBezTo>
                      <a:cubicBezTo>
                        <a:pt x="36" y="43"/>
                        <a:pt x="36" y="42"/>
                        <a:pt x="36" y="42"/>
                      </a:cubicBezTo>
                      <a:cubicBezTo>
                        <a:pt x="36" y="42"/>
                        <a:pt x="36" y="42"/>
                        <a:pt x="36" y="42"/>
                      </a:cubicBezTo>
                      <a:cubicBezTo>
                        <a:pt x="33" y="43"/>
                        <a:pt x="31" y="46"/>
                        <a:pt x="28" y="48"/>
                      </a:cubicBezTo>
                      <a:cubicBezTo>
                        <a:pt x="27" y="48"/>
                        <a:pt x="27" y="48"/>
                        <a:pt x="25" y="47"/>
                      </a:cubicBezTo>
                      <a:cubicBezTo>
                        <a:pt x="23" y="45"/>
                        <a:pt x="19" y="47"/>
                        <a:pt x="19" y="47"/>
                      </a:cubicBezTo>
                      <a:cubicBezTo>
                        <a:pt x="19" y="47"/>
                        <a:pt x="9" y="53"/>
                        <a:pt x="9" y="54"/>
                      </a:cubicBezTo>
                      <a:cubicBezTo>
                        <a:pt x="8" y="54"/>
                        <a:pt x="8" y="56"/>
                        <a:pt x="7" y="56"/>
                      </a:cubicBezTo>
                      <a:cubicBezTo>
                        <a:pt x="4" y="58"/>
                        <a:pt x="2" y="59"/>
                        <a:pt x="2" y="60"/>
                      </a:cubicBezTo>
                      <a:cubicBezTo>
                        <a:pt x="2" y="61"/>
                        <a:pt x="7" y="61"/>
                        <a:pt x="10" y="60"/>
                      </a:cubicBezTo>
                      <a:cubicBezTo>
                        <a:pt x="13" y="59"/>
                        <a:pt x="16" y="57"/>
                        <a:pt x="19" y="56"/>
                      </a:cubicBezTo>
                      <a:cubicBezTo>
                        <a:pt x="20" y="56"/>
                        <a:pt x="20" y="56"/>
                        <a:pt x="20" y="57"/>
                      </a:cubicBezTo>
                      <a:cubicBezTo>
                        <a:pt x="21" y="58"/>
                        <a:pt x="24" y="57"/>
                        <a:pt x="24" y="57"/>
                      </a:cubicBezTo>
                      <a:cubicBezTo>
                        <a:pt x="27" y="56"/>
                        <a:pt x="30" y="53"/>
                        <a:pt x="30" y="53"/>
                      </a:cubicBezTo>
                      <a:close/>
                      <a:moveTo>
                        <a:pt x="151" y="7"/>
                      </a:moveTo>
                      <a:cubicBezTo>
                        <a:pt x="151" y="7"/>
                        <a:pt x="151" y="7"/>
                        <a:pt x="151" y="7"/>
                      </a:cubicBezTo>
                      <a:cubicBezTo>
                        <a:pt x="150" y="7"/>
                        <a:pt x="150" y="7"/>
                        <a:pt x="147" y="7"/>
                      </a:cubicBezTo>
                      <a:cubicBezTo>
                        <a:pt x="96" y="12"/>
                        <a:pt x="85" y="18"/>
                        <a:pt x="84" y="20"/>
                      </a:cubicBezTo>
                      <a:cubicBezTo>
                        <a:pt x="84" y="20"/>
                        <a:pt x="82" y="22"/>
                        <a:pt x="84" y="22"/>
                      </a:cubicBezTo>
                      <a:cubicBezTo>
                        <a:pt x="86" y="23"/>
                        <a:pt x="89" y="21"/>
                        <a:pt x="92" y="22"/>
                      </a:cubicBezTo>
                      <a:cubicBezTo>
                        <a:pt x="92" y="22"/>
                        <a:pt x="92" y="22"/>
                        <a:pt x="92" y="22"/>
                      </a:cubicBezTo>
                      <a:cubicBezTo>
                        <a:pt x="91" y="26"/>
                        <a:pt x="85" y="23"/>
                        <a:pt x="85" y="27"/>
                      </a:cubicBezTo>
                      <a:cubicBezTo>
                        <a:pt x="86" y="27"/>
                        <a:pt x="102" y="25"/>
                        <a:pt x="102" y="25"/>
                      </a:cubicBezTo>
                      <a:cubicBezTo>
                        <a:pt x="102" y="25"/>
                        <a:pt x="102" y="25"/>
                        <a:pt x="102" y="25"/>
                      </a:cubicBezTo>
                      <a:cubicBezTo>
                        <a:pt x="107" y="23"/>
                        <a:pt x="112" y="20"/>
                        <a:pt x="116" y="18"/>
                      </a:cubicBezTo>
                      <a:cubicBezTo>
                        <a:pt x="118" y="17"/>
                        <a:pt x="118" y="17"/>
                        <a:pt x="123" y="16"/>
                      </a:cubicBezTo>
                      <a:cubicBezTo>
                        <a:pt x="131" y="14"/>
                        <a:pt x="149" y="9"/>
                        <a:pt x="151" y="7"/>
                      </a:cubicBezTo>
                      <a:close/>
                      <a:moveTo>
                        <a:pt x="83" y="130"/>
                      </a:moveTo>
                      <a:cubicBezTo>
                        <a:pt x="83" y="128"/>
                        <a:pt x="82" y="127"/>
                        <a:pt x="82" y="127"/>
                      </a:cubicBezTo>
                      <a:cubicBezTo>
                        <a:pt x="82" y="127"/>
                        <a:pt x="82" y="127"/>
                        <a:pt x="80" y="127"/>
                      </a:cubicBezTo>
                      <a:cubicBezTo>
                        <a:pt x="80" y="127"/>
                        <a:pt x="75" y="126"/>
                        <a:pt x="77" y="124"/>
                      </a:cubicBezTo>
                      <a:cubicBezTo>
                        <a:pt x="76" y="124"/>
                        <a:pt x="72" y="125"/>
                        <a:pt x="69" y="127"/>
                      </a:cubicBezTo>
                      <a:cubicBezTo>
                        <a:pt x="68" y="128"/>
                        <a:pt x="68" y="128"/>
                        <a:pt x="67" y="130"/>
                      </a:cubicBezTo>
                      <a:cubicBezTo>
                        <a:pt x="65" y="133"/>
                        <a:pt x="64" y="133"/>
                        <a:pt x="63" y="135"/>
                      </a:cubicBezTo>
                      <a:cubicBezTo>
                        <a:pt x="63" y="135"/>
                        <a:pt x="63" y="135"/>
                        <a:pt x="63" y="135"/>
                      </a:cubicBezTo>
                      <a:cubicBezTo>
                        <a:pt x="63" y="136"/>
                        <a:pt x="65" y="137"/>
                        <a:pt x="65" y="137"/>
                      </a:cubicBezTo>
                      <a:cubicBezTo>
                        <a:pt x="65" y="137"/>
                        <a:pt x="72" y="138"/>
                        <a:pt x="72" y="138"/>
                      </a:cubicBezTo>
                      <a:cubicBezTo>
                        <a:pt x="72" y="138"/>
                        <a:pt x="72" y="138"/>
                        <a:pt x="72" y="138"/>
                      </a:cubicBezTo>
                      <a:cubicBezTo>
                        <a:pt x="74" y="137"/>
                        <a:pt x="81" y="133"/>
                        <a:pt x="83" y="130"/>
                      </a:cubicBezTo>
                      <a:close/>
                      <a:moveTo>
                        <a:pt x="381" y="10"/>
                      </a:moveTo>
                      <a:cubicBezTo>
                        <a:pt x="381" y="10"/>
                        <a:pt x="380" y="9"/>
                        <a:pt x="378" y="9"/>
                      </a:cubicBezTo>
                      <a:cubicBezTo>
                        <a:pt x="378" y="9"/>
                        <a:pt x="377" y="9"/>
                        <a:pt x="377" y="9"/>
                      </a:cubicBezTo>
                      <a:cubicBezTo>
                        <a:pt x="376" y="10"/>
                        <a:pt x="374" y="10"/>
                        <a:pt x="373" y="10"/>
                      </a:cubicBezTo>
                      <a:cubicBezTo>
                        <a:pt x="372" y="10"/>
                        <a:pt x="371" y="10"/>
                        <a:pt x="371" y="10"/>
                      </a:cubicBezTo>
                      <a:cubicBezTo>
                        <a:pt x="371" y="10"/>
                        <a:pt x="371" y="10"/>
                        <a:pt x="370" y="10"/>
                      </a:cubicBezTo>
                      <a:cubicBezTo>
                        <a:pt x="370" y="10"/>
                        <a:pt x="370" y="10"/>
                        <a:pt x="370" y="11"/>
                      </a:cubicBezTo>
                      <a:cubicBezTo>
                        <a:pt x="370" y="11"/>
                        <a:pt x="370" y="11"/>
                        <a:pt x="370" y="12"/>
                      </a:cubicBezTo>
                      <a:cubicBezTo>
                        <a:pt x="369" y="12"/>
                        <a:pt x="369" y="13"/>
                        <a:pt x="369" y="13"/>
                      </a:cubicBezTo>
                      <a:cubicBezTo>
                        <a:pt x="369" y="13"/>
                        <a:pt x="369" y="13"/>
                        <a:pt x="369" y="13"/>
                      </a:cubicBezTo>
                      <a:cubicBezTo>
                        <a:pt x="369" y="14"/>
                        <a:pt x="369" y="15"/>
                        <a:pt x="370" y="15"/>
                      </a:cubicBezTo>
                      <a:cubicBezTo>
                        <a:pt x="372" y="18"/>
                        <a:pt x="372" y="19"/>
                        <a:pt x="372" y="20"/>
                      </a:cubicBezTo>
                      <a:cubicBezTo>
                        <a:pt x="372" y="21"/>
                        <a:pt x="374" y="22"/>
                        <a:pt x="376" y="23"/>
                      </a:cubicBezTo>
                      <a:cubicBezTo>
                        <a:pt x="376" y="23"/>
                        <a:pt x="386" y="26"/>
                        <a:pt x="387" y="25"/>
                      </a:cubicBezTo>
                      <a:cubicBezTo>
                        <a:pt x="387" y="25"/>
                        <a:pt x="387" y="25"/>
                        <a:pt x="387" y="25"/>
                      </a:cubicBezTo>
                      <a:cubicBezTo>
                        <a:pt x="385" y="24"/>
                        <a:pt x="379" y="22"/>
                        <a:pt x="377" y="18"/>
                      </a:cubicBezTo>
                      <a:cubicBezTo>
                        <a:pt x="376" y="13"/>
                        <a:pt x="376" y="13"/>
                        <a:pt x="378" y="12"/>
                      </a:cubicBezTo>
                      <a:cubicBezTo>
                        <a:pt x="381" y="11"/>
                        <a:pt x="382" y="11"/>
                        <a:pt x="381" y="10"/>
                      </a:cubicBezTo>
                      <a:close/>
                      <a:moveTo>
                        <a:pt x="308" y="4"/>
                      </a:moveTo>
                      <a:cubicBezTo>
                        <a:pt x="308" y="4"/>
                        <a:pt x="308" y="4"/>
                        <a:pt x="308" y="4"/>
                      </a:cubicBezTo>
                      <a:cubicBezTo>
                        <a:pt x="307" y="2"/>
                        <a:pt x="302" y="2"/>
                        <a:pt x="298" y="2"/>
                      </a:cubicBezTo>
                      <a:cubicBezTo>
                        <a:pt x="296" y="2"/>
                        <a:pt x="295" y="2"/>
                        <a:pt x="294" y="3"/>
                      </a:cubicBezTo>
                      <a:cubicBezTo>
                        <a:pt x="293" y="3"/>
                        <a:pt x="293" y="4"/>
                        <a:pt x="291" y="4"/>
                      </a:cubicBezTo>
                      <a:cubicBezTo>
                        <a:pt x="289" y="5"/>
                        <a:pt x="288" y="3"/>
                        <a:pt x="286" y="4"/>
                      </a:cubicBezTo>
                      <a:cubicBezTo>
                        <a:pt x="285" y="4"/>
                        <a:pt x="283" y="5"/>
                        <a:pt x="283" y="5"/>
                      </a:cubicBezTo>
                      <a:cubicBezTo>
                        <a:pt x="283" y="6"/>
                        <a:pt x="283" y="6"/>
                        <a:pt x="283" y="6"/>
                      </a:cubicBezTo>
                      <a:cubicBezTo>
                        <a:pt x="283" y="6"/>
                        <a:pt x="283" y="6"/>
                        <a:pt x="283" y="6"/>
                      </a:cubicBezTo>
                      <a:cubicBezTo>
                        <a:pt x="284" y="6"/>
                        <a:pt x="287" y="7"/>
                        <a:pt x="291" y="8"/>
                      </a:cubicBezTo>
                      <a:cubicBezTo>
                        <a:pt x="294" y="8"/>
                        <a:pt x="294" y="11"/>
                        <a:pt x="297" y="11"/>
                      </a:cubicBezTo>
                      <a:cubicBezTo>
                        <a:pt x="297" y="11"/>
                        <a:pt x="298" y="11"/>
                        <a:pt x="299" y="9"/>
                      </a:cubicBezTo>
                      <a:cubicBezTo>
                        <a:pt x="299" y="8"/>
                        <a:pt x="299" y="8"/>
                        <a:pt x="300" y="7"/>
                      </a:cubicBezTo>
                      <a:cubicBezTo>
                        <a:pt x="304" y="8"/>
                        <a:pt x="306" y="8"/>
                        <a:pt x="307" y="8"/>
                      </a:cubicBezTo>
                      <a:cubicBezTo>
                        <a:pt x="307" y="7"/>
                        <a:pt x="306" y="6"/>
                        <a:pt x="304" y="6"/>
                      </a:cubicBezTo>
                      <a:cubicBezTo>
                        <a:pt x="303" y="6"/>
                        <a:pt x="302" y="6"/>
                        <a:pt x="301" y="5"/>
                      </a:cubicBezTo>
                      <a:cubicBezTo>
                        <a:pt x="301" y="5"/>
                        <a:pt x="301" y="5"/>
                        <a:pt x="301" y="5"/>
                      </a:cubicBezTo>
                      <a:cubicBezTo>
                        <a:pt x="307" y="5"/>
                        <a:pt x="307" y="5"/>
                        <a:pt x="308" y="4"/>
                      </a:cubicBezTo>
                      <a:close/>
                    </a:path>
                  </a:pathLst>
                </a:custGeom>
                <a:solidFill>
                  <a:schemeClr val="accent4"/>
                </a:solidFill>
                <a:ln>
                  <a:noFill/>
                </a:ln>
              </p:spPr>
              <p:txBody>
                <a:bodyPr/>
                <a:lstStyle/>
                <a:p>
                  <a:pPr eaLnBrk="1" fontAlgn="auto" hangingPunct="1">
                    <a:spcBef>
                      <a:spcPts val="0"/>
                    </a:spcBef>
                    <a:spcAft>
                      <a:spcPts val="0"/>
                    </a:spcAft>
                    <a:defRPr/>
                  </a:pPr>
                  <a:endParaRPr lang="en-US">
                    <a:latin typeface="+mn-lt"/>
                  </a:endParaRPr>
                </a:p>
              </p:txBody>
            </p:sp>
          </p:grpSp>
        </p:grpSp>
        <p:sp>
          <p:nvSpPr>
            <p:cNvPr id="74" name="Oval 63"/>
            <p:cNvSpPr>
              <a:spLocks noChangeArrowheads="1"/>
            </p:cNvSpPr>
            <p:nvPr/>
          </p:nvSpPr>
          <p:spPr bwMode="auto">
            <a:xfrm>
              <a:off x="3383550" y="1871663"/>
              <a:ext cx="1967595" cy="1970028"/>
            </a:xfrm>
            <a:prstGeom prst="ellipse">
              <a:avLst/>
            </a:prstGeom>
            <a:gradFill flip="none" rotWithShape="1">
              <a:gsLst>
                <a:gs pos="100000">
                  <a:srgbClr val="FFFFFF">
                    <a:alpha val="0"/>
                  </a:srgbClr>
                </a:gs>
                <a:gs pos="0">
                  <a:srgbClr val="FFFFFF">
                    <a:alpha val="49000"/>
                  </a:srgbClr>
                </a:gs>
              </a:gsLst>
              <a:path path="shape">
                <a:fillToRect l="50000" t="50000" r="50000" b="50000"/>
              </a:path>
              <a:tileRect/>
            </a:gradFill>
            <a:ln>
              <a:noFill/>
            </a:ln>
          </p:spPr>
          <p:txBody>
            <a:bodyPr/>
            <a:lstStyle/>
            <a:p>
              <a:pPr eaLnBrk="1" fontAlgn="auto" hangingPunct="1">
                <a:spcBef>
                  <a:spcPts val="0"/>
                </a:spcBef>
                <a:spcAft>
                  <a:spcPts val="0"/>
                </a:spcAft>
                <a:defRPr/>
              </a:pPr>
              <a:endParaRPr lang="en-US">
                <a:latin typeface="+mn-lt"/>
              </a:endParaRPr>
            </a:p>
          </p:txBody>
        </p:sp>
      </p:grpSp>
      <p:sp>
        <p:nvSpPr>
          <p:cNvPr id="35" name="TextBox 34"/>
          <p:cNvSpPr txBox="1"/>
          <p:nvPr/>
        </p:nvSpPr>
        <p:spPr>
          <a:xfrm>
            <a:off x="7028815" y="2279015"/>
            <a:ext cx="4559300" cy="1753235"/>
          </a:xfrm>
          <a:prstGeom prst="rect">
            <a:avLst/>
          </a:prstGeom>
          <a:noFill/>
        </p:spPr>
        <p:txBody>
          <a:bodyPr wrap="square" rtlCol="0">
            <a:spAutoFit/>
          </a:bodyPr>
          <a:lstStyle/>
          <a:p>
            <a:r>
              <a:rPr lang="en-US" sz="5400" b="1" dirty="0">
                <a:latin typeface="Montserrat ExtraBold" pitchFamily="2" charset="77"/>
              </a:rPr>
              <a:t>Conclusion &amp;</a:t>
            </a:r>
            <a:endParaRPr lang="en-US" sz="5400" b="1" dirty="0">
              <a:latin typeface="Montserrat ExtraBold" pitchFamily="2" charset="77"/>
            </a:endParaRPr>
          </a:p>
          <a:p>
            <a:r>
              <a:rPr lang="en-US" sz="5400" b="1" dirty="0">
                <a:solidFill>
                  <a:schemeClr val="accent2"/>
                </a:solidFill>
                <a:latin typeface="Montserrat ExtraBold" pitchFamily="2" charset="77"/>
              </a:rPr>
              <a:t>Future Scope</a:t>
            </a:r>
            <a:endParaRPr lang="en-US" sz="5400" b="1" dirty="0">
              <a:solidFill>
                <a:schemeClr val="accent2"/>
              </a:solidFill>
              <a:latin typeface="Montserrat ExtraBold" pitchFamily="2" charset="77"/>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3" name="Group 52"/>
          <p:cNvGrpSpPr/>
          <p:nvPr/>
        </p:nvGrpSpPr>
        <p:grpSpPr>
          <a:xfrm>
            <a:off x="2759075" y="1692275"/>
            <a:ext cx="3475038" cy="3476625"/>
            <a:chOff x="2759075" y="1692275"/>
            <a:chExt cx="3475038" cy="3476625"/>
          </a:xfrm>
        </p:grpSpPr>
        <p:sp>
          <p:nvSpPr>
            <p:cNvPr id="10" name="Freeform 9"/>
            <p:cNvSpPr>
              <a:spLocks noEditPoints="1"/>
            </p:cNvSpPr>
            <p:nvPr/>
          </p:nvSpPr>
          <p:spPr bwMode="auto">
            <a:xfrm>
              <a:off x="5641975" y="4168775"/>
              <a:ext cx="412750" cy="527050"/>
            </a:xfrm>
            <a:custGeom>
              <a:avLst/>
              <a:gdLst>
                <a:gd name="T0" fmla="*/ 4 w 108"/>
                <a:gd name="T1" fmla="*/ 125 h 138"/>
                <a:gd name="T2" fmla="*/ 14 w 108"/>
                <a:gd name="T3" fmla="*/ 126 h 138"/>
                <a:gd name="T4" fmla="*/ 14 w 108"/>
                <a:gd name="T5" fmla="*/ 136 h 138"/>
                <a:gd name="T6" fmla="*/ 14 w 108"/>
                <a:gd name="T7" fmla="*/ 136 h 138"/>
                <a:gd name="T8" fmla="*/ 9 w 108"/>
                <a:gd name="T9" fmla="*/ 138 h 138"/>
                <a:gd name="T10" fmla="*/ 3 w 108"/>
                <a:gd name="T11" fmla="*/ 136 h 138"/>
                <a:gd name="T12" fmla="*/ 25 w 108"/>
                <a:gd name="T13" fmla="*/ 104 h 138"/>
                <a:gd name="T14" fmla="*/ 35 w 108"/>
                <a:gd name="T15" fmla="*/ 103 h 138"/>
                <a:gd name="T16" fmla="*/ 36 w 108"/>
                <a:gd name="T17" fmla="*/ 114 h 138"/>
                <a:gd name="T18" fmla="*/ 36 w 108"/>
                <a:gd name="T19" fmla="*/ 114 h 138"/>
                <a:gd name="T20" fmla="*/ 30 w 108"/>
                <a:gd name="T21" fmla="*/ 116 h 138"/>
                <a:gd name="T22" fmla="*/ 25 w 108"/>
                <a:gd name="T23" fmla="*/ 114 h 138"/>
                <a:gd name="T24" fmla="*/ 44 w 108"/>
                <a:gd name="T25" fmla="*/ 81 h 138"/>
                <a:gd name="T26" fmla="*/ 55 w 108"/>
                <a:gd name="T27" fmla="*/ 80 h 138"/>
                <a:gd name="T28" fmla="*/ 56 w 108"/>
                <a:gd name="T29" fmla="*/ 90 h 138"/>
                <a:gd name="T30" fmla="*/ 50 w 108"/>
                <a:gd name="T31" fmla="*/ 93 h 138"/>
                <a:gd name="T32" fmla="*/ 45 w 108"/>
                <a:gd name="T33" fmla="*/ 92 h 138"/>
                <a:gd name="T34" fmla="*/ 62 w 108"/>
                <a:gd name="T35" fmla="*/ 57 h 138"/>
                <a:gd name="T36" fmla="*/ 72 w 108"/>
                <a:gd name="T37" fmla="*/ 55 h 138"/>
                <a:gd name="T38" fmla="*/ 74 w 108"/>
                <a:gd name="T39" fmla="*/ 66 h 138"/>
                <a:gd name="T40" fmla="*/ 68 w 108"/>
                <a:gd name="T41" fmla="*/ 69 h 138"/>
                <a:gd name="T42" fmla="*/ 64 w 108"/>
                <a:gd name="T43" fmla="*/ 67 h 138"/>
                <a:gd name="T44" fmla="*/ 78 w 108"/>
                <a:gd name="T45" fmla="*/ 32 h 138"/>
                <a:gd name="T46" fmla="*/ 88 w 108"/>
                <a:gd name="T47" fmla="*/ 29 h 138"/>
                <a:gd name="T48" fmla="*/ 91 w 108"/>
                <a:gd name="T49" fmla="*/ 40 h 138"/>
                <a:gd name="T50" fmla="*/ 85 w 108"/>
                <a:gd name="T51" fmla="*/ 43 h 138"/>
                <a:gd name="T52" fmla="*/ 81 w 108"/>
                <a:gd name="T53" fmla="*/ 42 h 138"/>
                <a:gd name="T54" fmla="*/ 93 w 108"/>
                <a:gd name="T55" fmla="*/ 6 h 138"/>
                <a:gd name="T56" fmla="*/ 103 w 108"/>
                <a:gd name="T57" fmla="*/ 2 h 138"/>
                <a:gd name="T58" fmla="*/ 106 w 108"/>
                <a:gd name="T59" fmla="*/ 12 h 138"/>
                <a:gd name="T60" fmla="*/ 99 w 108"/>
                <a:gd name="T61" fmla="*/ 16 h 138"/>
                <a:gd name="T62" fmla="*/ 96 w 108"/>
                <a:gd name="T63" fmla="*/ 16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8" h="138">
                  <a:moveTo>
                    <a:pt x="3" y="136"/>
                  </a:moveTo>
                  <a:cubicBezTo>
                    <a:pt x="0" y="133"/>
                    <a:pt x="1" y="128"/>
                    <a:pt x="4" y="125"/>
                  </a:cubicBezTo>
                  <a:cubicBezTo>
                    <a:pt x="4" y="125"/>
                    <a:pt x="4" y="125"/>
                    <a:pt x="4" y="125"/>
                  </a:cubicBezTo>
                  <a:cubicBezTo>
                    <a:pt x="7" y="122"/>
                    <a:pt x="11" y="123"/>
                    <a:pt x="14" y="126"/>
                  </a:cubicBezTo>
                  <a:cubicBezTo>
                    <a:pt x="14" y="126"/>
                    <a:pt x="14" y="126"/>
                    <a:pt x="14" y="126"/>
                  </a:cubicBezTo>
                  <a:cubicBezTo>
                    <a:pt x="17" y="129"/>
                    <a:pt x="17" y="133"/>
                    <a:pt x="14" y="136"/>
                  </a:cubicBezTo>
                  <a:cubicBezTo>
                    <a:pt x="14" y="136"/>
                    <a:pt x="14" y="136"/>
                    <a:pt x="14" y="136"/>
                  </a:cubicBezTo>
                  <a:cubicBezTo>
                    <a:pt x="14" y="136"/>
                    <a:pt x="14" y="136"/>
                    <a:pt x="14" y="136"/>
                  </a:cubicBezTo>
                  <a:cubicBezTo>
                    <a:pt x="14" y="136"/>
                    <a:pt x="14" y="136"/>
                    <a:pt x="14" y="136"/>
                  </a:cubicBezTo>
                  <a:cubicBezTo>
                    <a:pt x="13" y="138"/>
                    <a:pt x="11" y="138"/>
                    <a:pt x="9" y="138"/>
                  </a:cubicBezTo>
                  <a:cubicBezTo>
                    <a:pt x="9" y="138"/>
                    <a:pt x="9" y="138"/>
                    <a:pt x="9" y="138"/>
                  </a:cubicBezTo>
                  <a:cubicBezTo>
                    <a:pt x="7" y="138"/>
                    <a:pt x="5" y="137"/>
                    <a:pt x="3" y="136"/>
                  </a:cubicBezTo>
                  <a:close/>
                  <a:moveTo>
                    <a:pt x="25" y="114"/>
                  </a:moveTo>
                  <a:cubicBezTo>
                    <a:pt x="22" y="112"/>
                    <a:pt x="22" y="107"/>
                    <a:pt x="25" y="104"/>
                  </a:cubicBezTo>
                  <a:cubicBezTo>
                    <a:pt x="25" y="104"/>
                    <a:pt x="25" y="104"/>
                    <a:pt x="25" y="104"/>
                  </a:cubicBezTo>
                  <a:cubicBezTo>
                    <a:pt x="27" y="101"/>
                    <a:pt x="32" y="101"/>
                    <a:pt x="35" y="103"/>
                  </a:cubicBezTo>
                  <a:cubicBezTo>
                    <a:pt x="35" y="103"/>
                    <a:pt x="35" y="103"/>
                    <a:pt x="35" y="103"/>
                  </a:cubicBezTo>
                  <a:cubicBezTo>
                    <a:pt x="38" y="106"/>
                    <a:pt x="38" y="111"/>
                    <a:pt x="36" y="114"/>
                  </a:cubicBezTo>
                  <a:cubicBezTo>
                    <a:pt x="36" y="114"/>
                    <a:pt x="36" y="114"/>
                    <a:pt x="36" y="114"/>
                  </a:cubicBezTo>
                  <a:cubicBezTo>
                    <a:pt x="36" y="114"/>
                    <a:pt x="36" y="114"/>
                    <a:pt x="36" y="114"/>
                  </a:cubicBezTo>
                  <a:cubicBezTo>
                    <a:pt x="36" y="114"/>
                    <a:pt x="36" y="114"/>
                    <a:pt x="36" y="114"/>
                  </a:cubicBezTo>
                  <a:cubicBezTo>
                    <a:pt x="34" y="116"/>
                    <a:pt x="32" y="116"/>
                    <a:pt x="30" y="116"/>
                  </a:cubicBezTo>
                  <a:cubicBezTo>
                    <a:pt x="30" y="116"/>
                    <a:pt x="30" y="116"/>
                    <a:pt x="30" y="116"/>
                  </a:cubicBezTo>
                  <a:cubicBezTo>
                    <a:pt x="28" y="116"/>
                    <a:pt x="26" y="116"/>
                    <a:pt x="25" y="114"/>
                  </a:cubicBezTo>
                  <a:close/>
                  <a:moveTo>
                    <a:pt x="45" y="92"/>
                  </a:moveTo>
                  <a:cubicBezTo>
                    <a:pt x="42" y="89"/>
                    <a:pt x="41" y="84"/>
                    <a:pt x="44" y="81"/>
                  </a:cubicBezTo>
                  <a:cubicBezTo>
                    <a:pt x="44" y="81"/>
                    <a:pt x="44" y="81"/>
                    <a:pt x="44" y="81"/>
                  </a:cubicBezTo>
                  <a:cubicBezTo>
                    <a:pt x="47" y="78"/>
                    <a:pt x="51" y="77"/>
                    <a:pt x="55" y="80"/>
                  </a:cubicBezTo>
                  <a:cubicBezTo>
                    <a:pt x="55" y="80"/>
                    <a:pt x="55" y="80"/>
                    <a:pt x="55" y="80"/>
                  </a:cubicBezTo>
                  <a:cubicBezTo>
                    <a:pt x="58" y="82"/>
                    <a:pt x="58" y="87"/>
                    <a:pt x="56" y="90"/>
                  </a:cubicBezTo>
                  <a:cubicBezTo>
                    <a:pt x="56" y="90"/>
                    <a:pt x="56" y="90"/>
                    <a:pt x="56" y="90"/>
                  </a:cubicBezTo>
                  <a:cubicBezTo>
                    <a:pt x="54" y="92"/>
                    <a:pt x="52" y="93"/>
                    <a:pt x="50" y="93"/>
                  </a:cubicBezTo>
                  <a:cubicBezTo>
                    <a:pt x="50" y="93"/>
                    <a:pt x="50" y="93"/>
                    <a:pt x="50" y="93"/>
                  </a:cubicBezTo>
                  <a:cubicBezTo>
                    <a:pt x="48" y="93"/>
                    <a:pt x="47" y="93"/>
                    <a:pt x="45" y="92"/>
                  </a:cubicBezTo>
                  <a:close/>
                  <a:moveTo>
                    <a:pt x="64" y="67"/>
                  </a:moveTo>
                  <a:cubicBezTo>
                    <a:pt x="60" y="65"/>
                    <a:pt x="60" y="60"/>
                    <a:pt x="62" y="57"/>
                  </a:cubicBezTo>
                  <a:cubicBezTo>
                    <a:pt x="62" y="57"/>
                    <a:pt x="62" y="57"/>
                    <a:pt x="62" y="57"/>
                  </a:cubicBezTo>
                  <a:cubicBezTo>
                    <a:pt x="64" y="54"/>
                    <a:pt x="69" y="53"/>
                    <a:pt x="72" y="55"/>
                  </a:cubicBezTo>
                  <a:cubicBezTo>
                    <a:pt x="72" y="55"/>
                    <a:pt x="72" y="55"/>
                    <a:pt x="72" y="55"/>
                  </a:cubicBezTo>
                  <a:cubicBezTo>
                    <a:pt x="76" y="57"/>
                    <a:pt x="77" y="62"/>
                    <a:pt x="74" y="66"/>
                  </a:cubicBezTo>
                  <a:cubicBezTo>
                    <a:pt x="74" y="66"/>
                    <a:pt x="74" y="66"/>
                    <a:pt x="74" y="66"/>
                  </a:cubicBezTo>
                  <a:cubicBezTo>
                    <a:pt x="73" y="68"/>
                    <a:pt x="70" y="69"/>
                    <a:pt x="68" y="69"/>
                  </a:cubicBezTo>
                  <a:cubicBezTo>
                    <a:pt x="68" y="69"/>
                    <a:pt x="68" y="69"/>
                    <a:pt x="68" y="69"/>
                  </a:cubicBezTo>
                  <a:cubicBezTo>
                    <a:pt x="67" y="69"/>
                    <a:pt x="65" y="68"/>
                    <a:pt x="64" y="67"/>
                  </a:cubicBezTo>
                  <a:close/>
                  <a:moveTo>
                    <a:pt x="81" y="42"/>
                  </a:moveTo>
                  <a:cubicBezTo>
                    <a:pt x="77" y="40"/>
                    <a:pt x="76" y="35"/>
                    <a:pt x="78" y="32"/>
                  </a:cubicBezTo>
                  <a:cubicBezTo>
                    <a:pt x="78" y="32"/>
                    <a:pt x="78" y="32"/>
                    <a:pt x="78" y="32"/>
                  </a:cubicBezTo>
                  <a:cubicBezTo>
                    <a:pt x="80" y="28"/>
                    <a:pt x="85" y="27"/>
                    <a:pt x="88" y="29"/>
                  </a:cubicBezTo>
                  <a:cubicBezTo>
                    <a:pt x="88" y="29"/>
                    <a:pt x="88" y="29"/>
                    <a:pt x="88" y="29"/>
                  </a:cubicBezTo>
                  <a:cubicBezTo>
                    <a:pt x="92" y="31"/>
                    <a:pt x="93" y="36"/>
                    <a:pt x="91" y="40"/>
                  </a:cubicBezTo>
                  <a:cubicBezTo>
                    <a:pt x="91" y="40"/>
                    <a:pt x="91" y="40"/>
                    <a:pt x="91" y="40"/>
                  </a:cubicBezTo>
                  <a:cubicBezTo>
                    <a:pt x="90" y="42"/>
                    <a:pt x="87" y="43"/>
                    <a:pt x="85" y="43"/>
                  </a:cubicBezTo>
                  <a:cubicBezTo>
                    <a:pt x="85" y="43"/>
                    <a:pt x="85" y="43"/>
                    <a:pt x="85" y="43"/>
                  </a:cubicBezTo>
                  <a:cubicBezTo>
                    <a:pt x="83" y="43"/>
                    <a:pt x="82" y="43"/>
                    <a:pt x="81" y="42"/>
                  </a:cubicBezTo>
                  <a:close/>
                  <a:moveTo>
                    <a:pt x="96" y="16"/>
                  </a:moveTo>
                  <a:cubicBezTo>
                    <a:pt x="92" y="14"/>
                    <a:pt x="91" y="9"/>
                    <a:pt x="93" y="6"/>
                  </a:cubicBezTo>
                  <a:cubicBezTo>
                    <a:pt x="93" y="6"/>
                    <a:pt x="93" y="6"/>
                    <a:pt x="93" y="6"/>
                  </a:cubicBezTo>
                  <a:cubicBezTo>
                    <a:pt x="94" y="2"/>
                    <a:pt x="99" y="0"/>
                    <a:pt x="103" y="2"/>
                  </a:cubicBezTo>
                  <a:cubicBezTo>
                    <a:pt x="103" y="2"/>
                    <a:pt x="103" y="2"/>
                    <a:pt x="103" y="2"/>
                  </a:cubicBezTo>
                  <a:cubicBezTo>
                    <a:pt x="106" y="4"/>
                    <a:pt x="108" y="9"/>
                    <a:pt x="106" y="12"/>
                  </a:cubicBezTo>
                  <a:cubicBezTo>
                    <a:pt x="106" y="12"/>
                    <a:pt x="106" y="12"/>
                    <a:pt x="106" y="12"/>
                  </a:cubicBezTo>
                  <a:cubicBezTo>
                    <a:pt x="105" y="15"/>
                    <a:pt x="102" y="16"/>
                    <a:pt x="99" y="16"/>
                  </a:cubicBezTo>
                  <a:cubicBezTo>
                    <a:pt x="99" y="16"/>
                    <a:pt x="99" y="16"/>
                    <a:pt x="99" y="16"/>
                  </a:cubicBezTo>
                  <a:cubicBezTo>
                    <a:pt x="98" y="16"/>
                    <a:pt x="97" y="16"/>
                    <a:pt x="96" y="16"/>
                  </a:cubicBezTo>
                  <a:close/>
                </a:path>
              </a:pathLst>
            </a:custGeom>
            <a:solidFill>
              <a:schemeClr val="accent3"/>
            </a:solidFill>
            <a:ln>
              <a:noFill/>
            </a:ln>
          </p:spPr>
          <p:txBody>
            <a:bodyPr/>
            <a:lstStyle/>
            <a:p>
              <a:pPr eaLnBrk="1" fontAlgn="auto" hangingPunct="1">
                <a:spcBef>
                  <a:spcPts val="0"/>
                </a:spcBef>
                <a:spcAft>
                  <a:spcPts val="0"/>
                </a:spcAft>
                <a:defRPr/>
              </a:pPr>
              <a:endParaRPr lang="en-US">
                <a:latin typeface="+mn-lt"/>
              </a:endParaRPr>
            </a:p>
          </p:txBody>
        </p:sp>
        <p:sp>
          <p:nvSpPr>
            <p:cNvPr id="11" name="Freeform 10"/>
            <p:cNvSpPr>
              <a:spLocks noEditPoints="1"/>
            </p:cNvSpPr>
            <p:nvPr/>
          </p:nvSpPr>
          <p:spPr bwMode="auto">
            <a:xfrm>
              <a:off x="6145213" y="3125788"/>
              <a:ext cx="88900" cy="641350"/>
            </a:xfrm>
            <a:custGeom>
              <a:avLst/>
              <a:gdLst>
                <a:gd name="T0" fmla="*/ 3865 w 23"/>
                <a:gd name="T1" fmla="*/ 606992 h 168"/>
                <a:gd name="T2" fmla="*/ 34787 w 23"/>
                <a:gd name="T3" fmla="*/ 584087 h 168"/>
                <a:gd name="T4" fmla="*/ 57978 w 23"/>
                <a:gd name="T5" fmla="*/ 614627 h 168"/>
                <a:gd name="T6" fmla="*/ 30922 w 23"/>
                <a:gd name="T7" fmla="*/ 641350 h 168"/>
                <a:gd name="T8" fmla="*/ 27057 w 23"/>
                <a:gd name="T9" fmla="*/ 637532 h 168"/>
                <a:gd name="T10" fmla="*/ 19326 w 23"/>
                <a:gd name="T11" fmla="*/ 492465 h 168"/>
                <a:gd name="T12" fmla="*/ 50248 w 23"/>
                <a:gd name="T13" fmla="*/ 465742 h 168"/>
                <a:gd name="T14" fmla="*/ 77304 w 23"/>
                <a:gd name="T15" fmla="*/ 500100 h 168"/>
                <a:gd name="T16" fmla="*/ 77304 w 23"/>
                <a:gd name="T17" fmla="*/ 500100 h 168"/>
                <a:gd name="T18" fmla="*/ 50248 w 23"/>
                <a:gd name="T19" fmla="*/ 523006 h 168"/>
                <a:gd name="T20" fmla="*/ 46383 w 23"/>
                <a:gd name="T21" fmla="*/ 523006 h 168"/>
                <a:gd name="T22" fmla="*/ 27057 w 23"/>
                <a:gd name="T23" fmla="*/ 377938 h 168"/>
                <a:gd name="T24" fmla="*/ 57978 w 23"/>
                <a:gd name="T25" fmla="*/ 351215 h 168"/>
                <a:gd name="T26" fmla="*/ 85035 w 23"/>
                <a:gd name="T27" fmla="*/ 381756 h 168"/>
                <a:gd name="T28" fmla="*/ 85035 w 23"/>
                <a:gd name="T29" fmla="*/ 381756 h 168"/>
                <a:gd name="T30" fmla="*/ 57978 w 23"/>
                <a:gd name="T31" fmla="*/ 408479 h 168"/>
                <a:gd name="T32" fmla="*/ 57978 w 23"/>
                <a:gd name="T33" fmla="*/ 408479 h 168"/>
                <a:gd name="T34" fmla="*/ 57978 w 23"/>
                <a:gd name="T35" fmla="*/ 236689 h 168"/>
                <a:gd name="T36" fmla="*/ 88900 w 23"/>
                <a:gd name="T37" fmla="*/ 263412 h 168"/>
                <a:gd name="T38" fmla="*/ 57978 w 23"/>
                <a:gd name="T39" fmla="*/ 293952 h 168"/>
                <a:gd name="T40" fmla="*/ 57978 w 23"/>
                <a:gd name="T41" fmla="*/ 293952 h 168"/>
                <a:gd name="T42" fmla="*/ 30922 w 23"/>
                <a:gd name="T43" fmla="*/ 263412 h 168"/>
                <a:gd name="T44" fmla="*/ 50248 w 23"/>
                <a:gd name="T45" fmla="*/ 118344 h 168"/>
                <a:gd name="T46" fmla="*/ 81170 w 23"/>
                <a:gd name="T47" fmla="*/ 145067 h 168"/>
                <a:gd name="T48" fmla="*/ 54113 w 23"/>
                <a:gd name="T49" fmla="*/ 175608 h 168"/>
                <a:gd name="T50" fmla="*/ 50248 w 23"/>
                <a:gd name="T51" fmla="*/ 175608 h 168"/>
                <a:gd name="T52" fmla="*/ 23191 w 23"/>
                <a:gd name="T53" fmla="*/ 148885 h 168"/>
                <a:gd name="T54" fmla="*/ 7730 w 23"/>
                <a:gd name="T55" fmla="*/ 38176 h 168"/>
                <a:gd name="T56" fmla="*/ 30922 w 23"/>
                <a:gd name="T57" fmla="*/ 3818 h 168"/>
                <a:gd name="T58" fmla="*/ 65709 w 23"/>
                <a:gd name="T59" fmla="*/ 26723 h 168"/>
                <a:gd name="T60" fmla="*/ 42517 w 23"/>
                <a:gd name="T61" fmla="*/ 61081 h 168"/>
                <a:gd name="T62" fmla="*/ 38652 w 23"/>
                <a:gd name="T63" fmla="*/ 61081 h 168"/>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23" h="168">
                  <a:moveTo>
                    <a:pt x="7" y="167"/>
                  </a:moveTo>
                  <a:cubicBezTo>
                    <a:pt x="3" y="167"/>
                    <a:pt x="0" y="163"/>
                    <a:pt x="1" y="159"/>
                  </a:cubicBezTo>
                  <a:cubicBezTo>
                    <a:pt x="1" y="159"/>
                    <a:pt x="1" y="159"/>
                    <a:pt x="1" y="159"/>
                  </a:cubicBezTo>
                  <a:cubicBezTo>
                    <a:pt x="1" y="155"/>
                    <a:pt x="5" y="152"/>
                    <a:pt x="9" y="153"/>
                  </a:cubicBezTo>
                  <a:cubicBezTo>
                    <a:pt x="9" y="153"/>
                    <a:pt x="9" y="153"/>
                    <a:pt x="9" y="153"/>
                  </a:cubicBezTo>
                  <a:cubicBezTo>
                    <a:pt x="13" y="153"/>
                    <a:pt x="16" y="157"/>
                    <a:pt x="15" y="161"/>
                  </a:cubicBezTo>
                  <a:cubicBezTo>
                    <a:pt x="15" y="161"/>
                    <a:pt x="15" y="161"/>
                    <a:pt x="15" y="161"/>
                  </a:cubicBezTo>
                  <a:cubicBezTo>
                    <a:pt x="15" y="165"/>
                    <a:pt x="12" y="168"/>
                    <a:pt x="8" y="168"/>
                  </a:cubicBezTo>
                  <a:cubicBezTo>
                    <a:pt x="8" y="168"/>
                    <a:pt x="8" y="168"/>
                    <a:pt x="8" y="168"/>
                  </a:cubicBezTo>
                  <a:cubicBezTo>
                    <a:pt x="8" y="168"/>
                    <a:pt x="7" y="168"/>
                    <a:pt x="7" y="167"/>
                  </a:cubicBezTo>
                  <a:close/>
                  <a:moveTo>
                    <a:pt x="12" y="137"/>
                  </a:moveTo>
                  <a:cubicBezTo>
                    <a:pt x="8" y="137"/>
                    <a:pt x="5" y="133"/>
                    <a:pt x="5" y="129"/>
                  </a:cubicBezTo>
                  <a:cubicBezTo>
                    <a:pt x="5" y="129"/>
                    <a:pt x="5" y="129"/>
                    <a:pt x="5" y="129"/>
                  </a:cubicBezTo>
                  <a:cubicBezTo>
                    <a:pt x="6" y="125"/>
                    <a:pt x="9" y="122"/>
                    <a:pt x="13" y="122"/>
                  </a:cubicBezTo>
                  <a:cubicBezTo>
                    <a:pt x="13" y="122"/>
                    <a:pt x="13" y="122"/>
                    <a:pt x="13" y="122"/>
                  </a:cubicBezTo>
                  <a:cubicBezTo>
                    <a:pt x="17" y="123"/>
                    <a:pt x="20" y="127"/>
                    <a:pt x="20" y="131"/>
                  </a:cubicBezTo>
                  <a:cubicBezTo>
                    <a:pt x="20" y="131"/>
                    <a:pt x="20" y="131"/>
                    <a:pt x="20" y="131"/>
                  </a:cubicBezTo>
                  <a:cubicBezTo>
                    <a:pt x="20" y="131"/>
                    <a:pt x="20" y="131"/>
                    <a:pt x="20" y="131"/>
                  </a:cubicBezTo>
                  <a:cubicBezTo>
                    <a:pt x="20" y="131"/>
                    <a:pt x="20" y="131"/>
                    <a:pt x="20" y="131"/>
                  </a:cubicBezTo>
                  <a:cubicBezTo>
                    <a:pt x="20" y="135"/>
                    <a:pt x="16" y="137"/>
                    <a:pt x="13" y="137"/>
                  </a:cubicBezTo>
                  <a:cubicBezTo>
                    <a:pt x="13" y="137"/>
                    <a:pt x="13" y="137"/>
                    <a:pt x="13" y="137"/>
                  </a:cubicBezTo>
                  <a:cubicBezTo>
                    <a:pt x="12" y="137"/>
                    <a:pt x="12" y="137"/>
                    <a:pt x="12" y="137"/>
                  </a:cubicBezTo>
                  <a:close/>
                  <a:moveTo>
                    <a:pt x="15" y="107"/>
                  </a:moveTo>
                  <a:cubicBezTo>
                    <a:pt x="10" y="107"/>
                    <a:pt x="7" y="103"/>
                    <a:pt x="7" y="99"/>
                  </a:cubicBezTo>
                  <a:cubicBezTo>
                    <a:pt x="7" y="99"/>
                    <a:pt x="7" y="99"/>
                    <a:pt x="7" y="99"/>
                  </a:cubicBezTo>
                  <a:cubicBezTo>
                    <a:pt x="8" y="95"/>
                    <a:pt x="11" y="92"/>
                    <a:pt x="15" y="92"/>
                  </a:cubicBezTo>
                  <a:cubicBezTo>
                    <a:pt x="15" y="92"/>
                    <a:pt x="15" y="92"/>
                    <a:pt x="15" y="92"/>
                  </a:cubicBezTo>
                  <a:cubicBezTo>
                    <a:pt x="19" y="92"/>
                    <a:pt x="23" y="96"/>
                    <a:pt x="22" y="100"/>
                  </a:cubicBezTo>
                  <a:cubicBezTo>
                    <a:pt x="22" y="100"/>
                    <a:pt x="22" y="100"/>
                    <a:pt x="22" y="100"/>
                  </a:cubicBezTo>
                  <a:cubicBezTo>
                    <a:pt x="22" y="100"/>
                    <a:pt x="22" y="100"/>
                    <a:pt x="22" y="100"/>
                  </a:cubicBezTo>
                  <a:cubicBezTo>
                    <a:pt x="22" y="100"/>
                    <a:pt x="22" y="100"/>
                    <a:pt x="22" y="100"/>
                  </a:cubicBezTo>
                  <a:cubicBezTo>
                    <a:pt x="22" y="104"/>
                    <a:pt x="19" y="107"/>
                    <a:pt x="15" y="107"/>
                  </a:cubicBezTo>
                  <a:cubicBezTo>
                    <a:pt x="15" y="107"/>
                    <a:pt x="15" y="107"/>
                    <a:pt x="15" y="107"/>
                  </a:cubicBezTo>
                  <a:cubicBezTo>
                    <a:pt x="15" y="107"/>
                    <a:pt x="15" y="107"/>
                    <a:pt x="15" y="107"/>
                  </a:cubicBezTo>
                  <a:close/>
                  <a:moveTo>
                    <a:pt x="8" y="69"/>
                  </a:moveTo>
                  <a:cubicBezTo>
                    <a:pt x="8" y="65"/>
                    <a:pt x="11" y="62"/>
                    <a:pt x="15" y="62"/>
                  </a:cubicBezTo>
                  <a:cubicBezTo>
                    <a:pt x="15" y="62"/>
                    <a:pt x="15" y="62"/>
                    <a:pt x="15" y="62"/>
                  </a:cubicBezTo>
                  <a:cubicBezTo>
                    <a:pt x="19" y="61"/>
                    <a:pt x="23" y="65"/>
                    <a:pt x="23" y="69"/>
                  </a:cubicBezTo>
                  <a:cubicBezTo>
                    <a:pt x="23" y="69"/>
                    <a:pt x="23" y="69"/>
                    <a:pt x="23" y="69"/>
                  </a:cubicBezTo>
                  <a:cubicBezTo>
                    <a:pt x="23" y="73"/>
                    <a:pt x="20" y="76"/>
                    <a:pt x="15" y="77"/>
                  </a:cubicBezTo>
                  <a:cubicBezTo>
                    <a:pt x="15" y="77"/>
                    <a:pt x="15" y="77"/>
                    <a:pt x="15" y="77"/>
                  </a:cubicBezTo>
                  <a:cubicBezTo>
                    <a:pt x="15" y="77"/>
                    <a:pt x="15" y="77"/>
                    <a:pt x="15" y="77"/>
                  </a:cubicBezTo>
                  <a:cubicBezTo>
                    <a:pt x="15" y="77"/>
                    <a:pt x="15" y="77"/>
                    <a:pt x="15" y="77"/>
                  </a:cubicBezTo>
                  <a:cubicBezTo>
                    <a:pt x="11" y="77"/>
                    <a:pt x="8" y="73"/>
                    <a:pt x="8" y="69"/>
                  </a:cubicBezTo>
                  <a:close/>
                  <a:moveTo>
                    <a:pt x="6" y="39"/>
                  </a:moveTo>
                  <a:cubicBezTo>
                    <a:pt x="6" y="35"/>
                    <a:pt x="9" y="32"/>
                    <a:pt x="13" y="31"/>
                  </a:cubicBezTo>
                  <a:cubicBezTo>
                    <a:pt x="13" y="31"/>
                    <a:pt x="13" y="31"/>
                    <a:pt x="13" y="31"/>
                  </a:cubicBezTo>
                  <a:cubicBezTo>
                    <a:pt x="17" y="31"/>
                    <a:pt x="21" y="34"/>
                    <a:pt x="21" y="38"/>
                  </a:cubicBezTo>
                  <a:cubicBezTo>
                    <a:pt x="21" y="38"/>
                    <a:pt x="21" y="38"/>
                    <a:pt x="21" y="38"/>
                  </a:cubicBezTo>
                  <a:cubicBezTo>
                    <a:pt x="21" y="42"/>
                    <a:pt x="18" y="46"/>
                    <a:pt x="14" y="46"/>
                  </a:cubicBezTo>
                  <a:cubicBezTo>
                    <a:pt x="14" y="46"/>
                    <a:pt x="14" y="46"/>
                    <a:pt x="14" y="46"/>
                  </a:cubicBezTo>
                  <a:cubicBezTo>
                    <a:pt x="14" y="46"/>
                    <a:pt x="14" y="46"/>
                    <a:pt x="13" y="46"/>
                  </a:cubicBezTo>
                  <a:cubicBezTo>
                    <a:pt x="13" y="46"/>
                    <a:pt x="13" y="46"/>
                    <a:pt x="13" y="46"/>
                  </a:cubicBezTo>
                  <a:cubicBezTo>
                    <a:pt x="10" y="46"/>
                    <a:pt x="6" y="43"/>
                    <a:pt x="6" y="39"/>
                  </a:cubicBezTo>
                  <a:close/>
                  <a:moveTo>
                    <a:pt x="2" y="10"/>
                  </a:moveTo>
                  <a:cubicBezTo>
                    <a:pt x="2" y="10"/>
                    <a:pt x="2" y="10"/>
                    <a:pt x="2" y="10"/>
                  </a:cubicBezTo>
                  <a:cubicBezTo>
                    <a:pt x="2" y="6"/>
                    <a:pt x="4" y="2"/>
                    <a:pt x="8" y="1"/>
                  </a:cubicBezTo>
                  <a:cubicBezTo>
                    <a:pt x="8" y="1"/>
                    <a:pt x="8" y="1"/>
                    <a:pt x="8" y="1"/>
                  </a:cubicBezTo>
                  <a:cubicBezTo>
                    <a:pt x="13" y="0"/>
                    <a:pt x="16" y="3"/>
                    <a:pt x="17" y="7"/>
                  </a:cubicBezTo>
                  <a:cubicBezTo>
                    <a:pt x="17" y="7"/>
                    <a:pt x="17" y="7"/>
                    <a:pt x="17" y="7"/>
                  </a:cubicBezTo>
                  <a:cubicBezTo>
                    <a:pt x="18" y="11"/>
                    <a:pt x="15" y="15"/>
                    <a:pt x="11" y="16"/>
                  </a:cubicBezTo>
                  <a:cubicBezTo>
                    <a:pt x="11" y="16"/>
                    <a:pt x="11" y="16"/>
                    <a:pt x="11" y="16"/>
                  </a:cubicBezTo>
                  <a:cubicBezTo>
                    <a:pt x="10" y="16"/>
                    <a:pt x="10" y="16"/>
                    <a:pt x="10" y="16"/>
                  </a:cubicBezTo>
                  <a:cubicBezTo>
                    <a:pt x="10" y="16"/>
                    <a:pt x="10" y="16"/>
                    <a:pt x="10" y="16"/>
                  </a:cubicBezTo>
                  <a:cubicBezTo>
                    <a:pt x="6" y="16"/>
                    <a:pt x="3" y="13"/>
                    <a:pt x="2" y="1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endParaRPr lang="en-US"/>
            </a:p>
          </p:txBody>
        </p:sp>
        <p:sp>
          <p:nvSpPr>
            <p:cNvPr id="12" name="Freeform 11"/>
            <p:cNvSpPr>
              <a:spLocks noEditPoints="1"/>
            </p:cNvSpPr>
            <p:nvPr/>
          </p:nvSpPr>
          <p:spPr bwMode="auto">
            <a:xfrm>
              <a:off x="5668963" y="2185988"/>
              <a:ext cx="400050" cy="530225"/>
            </a:xfrm>
            <a:custGeom>
              <a:avLst/>
              <a:gdLst>
                <a:gd name="T0" fmla="*/ 354330 w 105"/>
                <a:gd name="T1" fmla="*/ 476821 h 139"/>
                <a:gd name="T2" fmla="*/ 392430 w 105"/>
                <a:gd name="T3" fmla="*/ 492079 h 139"/>
                <a:gd name="T4" fmla="*/ 377190 w 105"/>
                <a:gd name="T5" fmla="*/ 530225 h 139"/>
                <a:gd name="T6" fmla="*/ 365760 w 105"/>
                <a:gd name="T7" fmla="*/ 530225 h 139"/>
                <a:gd name="T8" fmla="*/ 339090 w 105"/>
                <a:gd name="T9" fmla="*/ 514967 h 139"/>
                <a:gd name="T10" fmla="*/ 297180 w 105"/>
                <a:gd name="T11" fmla="*/ 373828 h 139"/>
                <a:gd name="T12" fmla="*/ 339090 w 105"/>
                <a:gd name="T13" fmla="*/ 385271 h 139"/>
                <a:gd name="T14" fmla="*/ 327660 w 105"/>
                <a:gd name="T15" fmla="*/ 423417 h 139"/>
                <a:gd name="T16" fmla="*/ 312420 w 105"/>
                <a:gd name="T17" fmla="*/ 427232 h 139"/>
                <a:gd name="T18" fmla="*/ 285750 w 105"/>
                <a:gd name="T19" fmla="*/ 415788 h 139"/>
                <a:gd name="T20" fmla="*/ 228600 w 105"/>
                <a:gd name="T21" fmla="*/ 316609 h 139"/>
                <a:gd name="T22" fmla="*/ 236220 w 105"/>
                <a:gd name="T23" fmla="*/ 278463 h 139"/>
                <a:gd name="T24" fmla="*/ 274320 w 105"/>
                <a:gd name="T25" fmla="*/ 286093 h 139"/>
                <a:gd name="T26" fmla="*/ 274320 w 105"/>
                <a:gd name="T27" fmla="*/ 286093 h 139"/>
                <a:gd name="T28" fmla="*/ 266700 w 105"/>
                <a:gd name="T29" fmla="*/ 324238 h 139"/>
                <a:gd name="T30" fmla="*/ 251460 w 105"/>
                <a:gd name="T31" fmla="*/ 328053 h 139"/>
                <a:gd name="T32" fmla="*/ 160020 w 105"/>
                <a:gd name="T33" fmla="*/ 225060 h 139"/>
                <a:gd name="T34" fmla="*/ 167640 w 105"/>
                <a:gd name="T35" fmla="*/ 183099 h 139"/>
                <a:gd name="T36" fmla="*/ 205740 w 105"/>
                <a:gd name="T37" fmla="*/ 186914 h 139"/>
                <a:gd name="T38" fmla="*/ 205740 w 105"/>
                <a:gd name="T39" fmla="*/ 186914 h 139"/>
                <a:gd name="T40" fmla="*/ 201930 w 105"/>
                <a:gd name="T41" fmla="*/ 228874 h 139"/>
                <a:gd name="T42" fmla="*/ 182880 w 105"/>
                <a:gd name="T43" fmla="*/ 232689 h 139"/>
                <a:gd name="T44" fmla="*/ 87630 w 105"/>
                <a:gd name="T45" fmla="*/ 133510 h 139"/>
                <a:gd name="T46" fmla="*/ 91440 w 105"/>
                <a:gd name="T47" fmla="*/ 95364 h 139"/>
                <a:gd name="T48" fmla="*/ 133350 w 105"/>
                <a:gd name="T49" fmla="*/ 95364 h 139"/>
                <a:gd name="T50" fmla="*/ 129540 w 105"/>
                <a:gd name="T51" fmla="*/ 137324 h 139"/>
                <a:gd name="T52" fmla="*/ 110490 w 105"/>
                <a:gd name="T53" fmla="*/ 144954 h 139"/>
                <a:gd name="T54" fmla="*/ 87630 w 105"/>
                <a:gd name="T55" fmla="*/ 133510 h 139"/>
                <a:gd name="T56" fmla="*/ 11430 w 105"/>
                <a:gd name="T57" fmla="*/ 11444 h 139"/>
                <a:gd name="T58" fmla="*/ 53340 w 105"/>
                <a:gd name="T59" fmla="*/ 11444 h 139"/>
                <a:gd name="T60" fmla="*/ 53340 w 105"/>
                <a:gd name="T61" fmla="*/ 49589 h 139"/>
                <a:gd name="T62" fmla="*/ 30480 w 105"/>
                <a:gd name="T63" fmla="*/ 61033 h 139"/>
                <a:gd name="T64" fmla="*/ 11430 w 105"/>
                <a:gd name="T65" fmla="*/ 49589 h 139"/>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105" h="139">
                  <a:moveTo>
                    <a:pt x="89" y="135"/>
                  </a:moveTo>
                  <a:cubicBezTo>
                    <a:pt x="88" y="131"/>
                    <a:pt x="89" y="127"/>
                    <a:pt x="93" y="125"/>
                  </a:cubicBezTo>
                  <a:cubicBezTo>
                    <a:pt x="93" y="125"/>
                    <a:pt x="93" y="125"/>
                    <a:pt x="93" y="125"/>
                  </a:cubicBezTo>
                  <a:cubicBezTo>
                    <a:pt x="97" y="123"/>
                    <a:pt x="101" y="125"/>
                    <a:pt x="103" y="129"/>
                  </a:cubicBezTo>
                  <a:cubicBezTo>
                    <a:pt x="103" y="129"/>
                    <a:pt x="103" y="129"/>
                    <a:pt x="103" y="129"/>
                  </a:cubicBezTo>
                  <a:cubicBezTo>
                    <a:pt x="105" y="132"/>
                    <a:pt x="103" y="137"/>
                    <a:pt x="99" y="139"/>
                  </a:cubicBezTo>
                  <a:cubicBezTo>
                    <a:pt x="99" y="139"/>
                    <a:pt x="99" y="139"/>
                    <a:pt x="99" y="139"/>
                  </a:cubicBezTo>
                  <a:cubicBezTo>
                    <a:pt x="98" y="139"/>
                    <a:pt x="97" y="139"/>
                    <a:pt x="96" y="139"/>
                  </a:cubicBezTo>
                  <a:cubicBezTo>
                    <a:pt x="96" y="139"/>
                    <a:pt x="96" y="139"/>
                    <a:pt x="96" y="139"/>
                  </a:cubicBezTo>
                  <a:cubicBezTo>
                    <a:pt x="93" y="139"/>
                    <a:pt x="91" y="138"/>
                    <a:pt x="89" y="135"/>
                  </a:cubicBezTo>
                  <a:close/>
                  <a:moveTo>
                    <a:pt x="75" y="109"/>
                  </a:moveTo>
                  <a:cubicBezTo>
                    <a:pt x="73" y="105"/>
                    <a:pt x="75" y="100"/>
                    <a:pt x="78" y="98"/>
                  </a:cubicBezTo>
                  <a:cubicBezTo>
                    <a:pt x="78" y="98"/>
                    <a:pt x="78" y="98"/>
                    <a:pt x="78" y="98"/>
                  </a:cubicBezTo>
                  <a:cubicBezTo>
                    <a:pt x="82" y="96"/>
                    <a:pt x="86" y="98"/>
                    <a:pt x="89" y="101"/>
                  </a:cubicBezTo>
                  <a:cubicBezTo>
                    <a:pt x="89" y="101"/>
                    <a:pt x="89" y="101"/>
                    <a:pt x="89" y="101"/>
                  </a:cubicBezTo>
                  <a:cubicBezTo>
                    <a:pt x="91" y="105"/>
                    <a:pt x="89" y="109"/>
                    <a:pt x="86" y="111"/>
                  </a:cubicBezTo>
                  <a:cubicBezTo>
                    <a:pt x="86" y="111"/>
                    <a:pt x="86" y="111"/>
                    <a:pt x="86" y="111"/>
                  </a:cubicBezTo>
                  <a:cubicBezTo>
                    <a:pt x="85" y="112"/>
                    <a:pt x="83" y="112"/>
                    <a:pt x="82" y="112"/>
                  </a:cubicBezTo>
                  <a:cubicBezTo>
                    <a:pt x="82" y="112"/>
                    <a:pt x="82" y="112"/>
                    <a:pt x="82" y="112"/>
                  </a:cubicBezTo>
                  <a:cubicBezTo>
                    <a:pt x="79" y="112"/>
                    <a:pt x="77" y="111"/>
                    <a:pt x="75" y="109"/>
                  </a:cubicBezTo>
                  <a:close/>
                  <a:moveTo>
                    <a:pt x="60" y="83"/>
                  </a:moveTo>
                  <a:cubicBezTo>
                    <a:pt x="60" y="83"/>
                    <a:pt x="60" y="83"/>
                    <a:pt x="60" y="83"/>
                  </a:cubicBezTo>
                  <a:cubicBezTo>
                    <a:pt x="57" y="80"/>
                    <a:pt x="58" y="75"/>
                    <a:pt x="62" y="73"/>
                  </a:cubicBezTo>
                  <a:cubicBezTo>
                    <a:pt x="62" y="73"/>
                    <a:pt x="62" y="73"/>
                    <a:pt x="62" y="73"/>
                  </a:cubicBezTo>
                  <a:cubicBezTo>
                    <a:pt x="65" y="70"/>
                    <a:pt x="70" y="71"/>
                    <a:pt x="72" y="75"/>
                  </a:cubicBezTo>
                  <a:cubicBezTo>
                    <a:pt x="72" y="75"/>
                    <a:pt x="72" y="75"/>
                    <a:pt x="72" y="75"/>
                  </a:cubicBezTo>
                  <a:cubicBezTo>
                    <a:pt x="72" y="75"/>
                    <a:pt x="72" y="75"/>
                    <a:pt x="72" y="75"/>
                  </a:cubicBezTo>
                  <a:cubicBezTo>
                    <a:pt x="72" y="75"/>
                    <a:pt x="72" y="75"/>
                    <a:pt x="72" y="75"/>
                  </a:cubicBezTo>
                  <a:cubicBezTo>
                    <a:pt x="75" y="78"/>
                    <a:pt x="74" y="83"/>
                    <a:pt x="70" y="85"/>
                  </a:cubicBezTo>
                  <a:cubicBezTo>
                    <a:pt x="70" y="85"/>
                    <a:pt x="70" y="85"/>
                    <a:pt x="70" y="85"/>
                  </a:cubicBezTo>
                  <a:cubicBezTo>
                    <a:pt x="69" y="86"/>
                    <a:pt x="67" y="86"/>
                    <a:pt x="66" y="86"/>
                  </a:cubicBezTo>
                  <a:cubicBezTo>
                    <a:pt x="66" y="86"/>
                    <a:pt x="66" y="86"/>
                    <a:pt x="66" y="86"/>
                  </a:cubicBezTo>
                  <a:cubicBezTo>
                    <a:pt x="64" y="86"/>
                    <a:pt x="61" y="85"/>
                    <a:pt x="60" y="83"/>
                  </a:cubicBezTo>
                  <a:close/>
                  <a:moveTo>
                    <a:pt x="42" y="59"/>
                  </a:moveTo>
                  <a:cubicBezTo>
                    <a:pt x="40" y="55"/>
                    <a:pt x="41" y="51"/>
                    <a:pt x="44" y="48"/>
                  </a:cubicBezTo>
                  <a:cubicBezTo>
                    <a:pt x="44" y="48"/>
                    <a:pt x="44" y="48"/>
                    <a:pt x="44" y="48"/>
                  </a:cubicBezTo>
                  <a:cubicBezTo>
                    <a:pt x="47" y="46"/>
                    <a:pt x="52" y="46"/>
                    <a:pt x="54" y="49"/>
                  </a:cubicBezTo>
                  <a:cubicBezTo>
                    <a:pt x="54" y="49"/>
                    <a:pt x="54" y="49"/>
                    <a:pt x="54" y="49"/>
                  </a:cubicBezTo>
                  <a:cubicBezTo>
                    <a:pt x="54" y="49"/>
                    <a:pt x="54" y="49"/>
                    <a:pt x="54" y="49"/>
                  </a:cubicBezTo>
                  <a:cubicBezTo>
                    <a:pt x="54" y="49"/>
                    <a:pt x="54" y="49"/>
                    <a:pt x="54" y="49"/>
                  </a:cubicBezTo>
                  <a:cubicBezTo>
                    <a:pt x="57" y="53"/>
                    <a:pt x="56" y="57"/>
                    <a:pt x="53" y="60"/>
                  </a:cubicBezTo>
                  <a:cubicBezTo>
                    <a:pt x="53" y="60"/>
                    <a:pt x="53" y="60"/>
                    <a:pt x="53" y="60"/>
                  </a:cubicBezTo>
                  <a:cubicBezTo>
                    <a:pt x="52" y="61"/>
                    <a:pt x="50" y="61"/>
                    <a:pt x="48" y="61"/>
                  </a:cubicBezTo>
                  <a:cubicBezTo>
                    <a:pt x="48" y="61"/>
                    <a:pt x="48" y="61"/>
                    <a:pt x="48" y="61"/>
                  </a:cubicBezTo>
                  <a:cubicBezTo>
                    <a:pt x="46" y="61"/>
                    <a:pt x="44" y="60"/>
                    <a:pt x="42" y="59"/>
                  </a:cubicBezTo>
                  <a:close/>
                  <a:moveTo>
                    <a:pt x="23" y="35"/>
                  </a:moveTo>
                  <a:cubicBezTo>
                    <a:pt x="23" y="35"/>
                    <a:pt x="23" y="35"/>
                    <a:pt x="23" y="35"/>
                  </a:cubicBezTo>
                  <a:cubicBezTo>
                    <a:pt x="21" y="32"/>
                    <a:pt x="21" y="27"/>
                    <a:pt x="24" y="25"/>
                  </a:cubicBezTo>
                  <a:cubicBezTo>
                    <a:pt x="24" y="25"/>
                    <a:pt x="24" y="25"/>
                    <a:pt x="24" y="25"/>
                  </a:cubicBezTo>
                  <a:cubicBezTo>
                    <a:pt x="27" y="22"/>
                    <a:pt x="32" y="22"/>
                    <a:pt x="35" y="25"/>
                  </a:cubicBezTo>
                  <a:cubicBezTo>
                    <a:pt x="35" y="25"/>
                    <a:pt x="35" y="25"/>
                    <a:pt x="35" y="25"/>
                  </a:cubicBezTo>
                  <a:cubicBezTo>
                    <a:pt x="37" y="29"/>
                    <a:pt x="37" y="33"/>
                    <a:pt x="34" y="36"/>
                  </a:cubicBezTo>
                  <a:cubicBezTo>
                    <a:pt x="34" y="36"/>
                    <a:pt x="34" y="36"/>
                    <a:pt x="34" y="36"/>
                  </a:cubicBezTo>
                  <a:cubicBezTo>
                    <a:pt x="33" y="37"/>
                    <a:pt x="31" y="38"/>
                    <a:pt x="29" y="38"/>
                  </a:cubicBezTo>
                  <a:cubicBezTo>
                    <a:pt x="29" y="38"/>
                    <a:pt x="29" y="38"/>
                    <a:pt x="29" y="38"/>
                  </a:cubicBezTo>
                  <a:cubicBezTo>
                    <a:pt x="27" y="38"/>
                    <a:pt x="25" y="37"/>
                    <a:pt x="23" y="35"/>
                  </a:cubicBezTo>
                  <a:close/>
                  <a:moveTo>
                    <a:pt x="3" y="13"/>
                  </a:moveTo>
                  <a:cubicBezTo>
                    <a:pt x="0" y="11"/>
                    <a:pt x="0" y="6"/>
                    <a:pt x="3" y="3"/>
                  </a:cubicBezTo>
                  <a:cubicBezTo>
                    <a:pt x="3" y="3"/>
                    <a:pt x="3" y="3"/>
                    <a:pt x="3" y="3"/>
                  </a:cubicBezTo>
                  <a:cubicBezTo>
                    <a:pt x="6" y="0"/>
                    <a:pt x="11" y="0"/>
                    <a:pt x="14" y="3"/>
                  </a:cubicBezTo>
                  <a:cubicBezTo>
                    <a:pt x="14" y="3"/>
                    <a:pt x="14" y="3"/>
                    <a:pt x="14" y="3"/>
                  </a:cubicBezTo>
                  <a:cubicBezTo>
                    <a:pt x="16" y="6"/>
                    <a:pt x="17" y="11"/>
                    <a:pt x="14" y="13"/>
                  </a:cubicBezTo>
                  <a:cubicBezTo>
                    <a:pt x="14" y="13"/>
                    <a:pt x="14" y="13"/>
                    <a:pt x="14" y="13"/>
                  </a:cubicBezTo>
                  <a:cubicBezTo>
                    <a:pt x="12" y="15"/>
                    <a:pt x="10" y="16"/>
                    <a:pt x="8" y="16"/>
                  </a:cubicBezTo>
                  <a:cubicBezTo>
                    <a:pt x="8" y="16"/>
                    <a:pt x="8" y="16"/>
                    <a:pt x="8" y="16"/>
                  </a:cubicBezTo>
                  <a:cubicBezTo>
                    <a:pt x="6" y="16"/>
                    <a:pt x="4" y="15"/>
                    <a:pt x="3" y="13"/>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a:lstStyle/>
            <a:p>
              <a:endParaRPr lang="en-US"/>
            </a:p>
          </p:txBody>
        </p:sp>
        <p:sp>
          <p:nvSpPr>
            <p:cNvPr id="13" name="Freeform 12"/>
            <p:cNvSpPr>
              <a:spLocks noEditPoints="1"/>
            </p:cNvSpPr>
            <p:nvPr/>
          </p:nvSpPr>
          <p:spPr bwMode="auto">
            <a:xfrm>
              <a:off x="2759075" y="1692275"/>
              <a:ext cx="2538413" cy="3476625"/>
            </a:xfrm>
            <a:custGeom>
              <a:avLst/>
              <a:gdLst>
                <a:gd name="T0" fmla="*/ 656 w 665"/>
                <a:gd name="T1" fmla="*/ 852 h 910"/>
                <a:gd name="T2" fmla="*/ 626 w 665"/>
                <a:gd name="T3" fmla="*/ 876 h 910"/>
                <a:gd name="T4" fmla="*/ 627 w 665"/>
                <a:gd name="T5" fmla="*/ 864 h 910"/>
                <a:gd name="T6" fmla="*/ 618 w 665"/>
                <a:gd name="T7" fmla="*/ 875 h 910"/>
                <a:gd name="T8" fmla="*/ 472 w 665"/>
                <a:gd name="T9" fmla="*/ 903 h 910"/>
                <a:gd name="T10" fmla="*/ 425 w 665"/>
                <a:gd name="T11" fmla="*/ 902 h 910"/>
                <a:gd name="T12" fmla="*/ 504 w 665"/>
                <a:gd name="T13" fmla="*/ 900 h 910"/>
                <a:gd name="T14" fmla="*/ 393 w 665"/>
                <a:gd name="T15" fmla="*/ 899 h 910"/>
                <a:gd name="T16" fmla="*/ 536 w 665"/>
                <a:gd name="T17" fmla="*/ 895 h 910"/>
                <a:gd name="T18" fmla="*/ 361 w 665"/>
                <a:gd name="T19" fmla="*/ 893 h 910"/>
                <a:gd name="T20" fmla="*/ 560 w 665"/>
                <a:gd name="T21" fmla="*/ 883 h 910"/>
                <a:gd name="T22" fmla="*/ 334 w 665"/>
                <a:gd name="T23" fmla="*/ 894 h 910"/>
                <a:gd name="T24" fmla="*/ 590 w 665"/>
                <a:gd name="T25" fmla="*/ 874 h 910"/>
                <a:gd name="T26" fmla="*/ 302 w 665"/>
                <a:gd name="T27" fmla="*/ 884 h 910"/>
                <a:gd name="T28" fmla="*/ 272 w 665"/>
                <a:gd name="T29" fmla="*/ 872 h 910"/>
                <a:gd name="T30" fmla="*/ 242 w 665"/>
                <a:gd name="T31" fmla="*/ 857 h 910"/>
                <a:gd name="T32" fmla="*/ 213 w 665"/>
                <a:gd name="T33" fmla="*/ 841 h 910"/>
                <a:gd name="T34" fmla="*/ 186 w 665"/>
                <a:gd name="T35" fmla="*/ 822 h 910"/>
                <a:gd name="T36" fmla="*/ 164 w 665"/>
                <a:gd name="T37" fmla="*/ 803 h 910"/>
                <a:gd name="T38" fmla="*/ 118 w 665"/>
                <a:gd name="T39" fmla="*/ 758 h 910"/>
                <a:gd name="T40" fmla="*/ 118 w 665"/>
                <a:gd name="T41" fmla="*/ 758 h 910"/>
                <a:gd name="T42" fmla="*/ 92 w 665"/>
                <a:gd name="T43" fmla="*/ 730 h 910"/>
                <a:gd name="T44" fmla="*/ 79 w 665"/>
                <a:gd name="T45" fmla="*/ 706 h 910"/>
                <a:gd name="T46" fmla="*/ 47 w 665"/>
                <a:gd name="T47" fmla="*/ 649 h 910"/>
                <a:gd name="T48" fmla="*/ 47 w 665"/>
                <a:gd name="T49" fmla="*/ 649 h 910"/>
                <a:gd name="T50" fmla="*/ 25 w 665"/>
                <a:gd name="T51" fmla="*/ 588 h 910"/>
                <a:gd name="T52" fmla="*/ 17 w 665"/>
                <a:gd name="T53" fmla="*/ 556 h 910"/>
                <a:gd name="T54" fmla="*/ 11 w 665"/>
                <a:gd name="T55" fmla="*/ 524 h 910"/>
                <a:gd name="T56" fmla="*/ 8 w 665"/>
                <a:gd name="T57" fmla="*/ 492 h 910"/>
                <a:gd name="T58" fmla="*/ 14 w 665"/>
                <a:gd name="T59" fmla="*/ 452 h 910"/>
                <a:gd name="T60" fmla="*/ 8 w 665"/>
                <a:gd name="T61" fmla="*/ 413 h 910"/>
                <a:gd name="T62" fmla="*/ 19 w 665"/>
                <a:gd name="T63" fmla="*/ 389 h 910"/>
                <a:gd name="T64" fmla="*/ 19 w 665"/>
                <a:gd name="T65" fmla="*/ 349 h 910"/>
                <a:gd name="T66" fmla="*/ 28 w 665"/>
                <a:gd name="T67" fmla="*/ 317 h 910"/>
                <a:gd name="T68" fmla="*/ 39 w 665"/>
                <a:gd name="T69" fmla="*/ 287 h 910"/>
                <a:gd name="T70" fmla="*/ 52 w 665"/>
                <a:gd name="T71" fmla="*/ 257 h 910"/>
                <a:gd name="T72" fmla="*/ 68 w 665"/>
                <a:gd name="T73" fmla="*/ 228 h 910"/>
                <a:gd name="T74" fmla="*/ 87 w 665"/>
                <a:gd name="T75" fmla="*/ 211 h 910"/>
                <a:gd name="T76" fmla="*/ 106 w 665"/>
                <a:gd name="T77" fmla="*/ 185 h 910"/>
                <a:gd name="T78" fmla="*/ 127 w 665"/>
                <a:gd name="T79" fmla="*/ 160 h 910"/>
                <a:gd name="T80" fmla="*/ 149 w 665"/>
                <a:gd name="T81" fmla="*/ 127 h 910"/>
                <a:gd name="T82" fmla="*/ 174 w 665"/>
                <a:gd name="T83" fmla="*/ 106 h 910"/>
                <a:gd name="T84" fmla="*/ 190 w 665"/>
                <a:gd name="T85" fmla="*/ 85 h 910"/>
                <a:gd name="T86" fmla="*/ 218 w 665"/>
                <a:gd name="T87" fmla="*/ 66 h 910"/>
                <a:gd name="T88" fmla="*/ 243 w 665"/>
                <a:gd name="T89" fmla="*/ 60 h 910"/>
                <a:gd name="T90" fmla="*/ 276 w 665"/>
                <a:gd name="T91" fmla="*/ 36 h 910"/>
                <a:gd name="T92" fmla="*/ 625 w 665"/>
                <a:gd name="T93" fmla="*/ 48 h 910"/>
                <a:gd name="T94" fmla="*/ 309 w 665"/>
                <a:gd name="T95" fmla="*/ 38 h 910"/>
                <a:gd name="T96" fmla="*/ 595 w 665"/>
                <a:gd name="T97" fmla="*/ 37 h 910"/>
                <a:gd name="T98" fmla="*/ 334 w 665"/>
                <a:gd name="T99" fmla="*/ 23 h 910"/>
                <a:gd name="T100" fmla="*/ 566 w 665"/>
                <a:gd name="T101" fmla="*/ 28 h 910"/>
                <a:gd name="T102" fmla="*/ 365 w 665"/>
                <a:gd name="T103" fmla="*/ 16 h 910"/>
                <a:gd name="T104" fmla="*/ 527 w 665"/>
                <a:gd name="T105" fmla="*/ 13 h 910"/>
                <a:gd name="T106" fmla="*/ 404 w 665"/>
                <a:gd name="T107" fmla="*/ 3 h 910"/>
                <a:gd name="T108" fmla="*/ 501 w 665"/>
                <a:gd name="T109" fmla="*/ 16 h 910"/>
                <a:gd name="T110" fmla="*/ 437 w 665"/>
                <a:gd name="T111" fmla="*/ 14 h 910"/>
                <a:gd name="T112" fmla="*/ 663 w 665"/>
                <a:gd name="T113" fmla="*/ 60 h 910"/>
                <a:gd name="T114" fmla="*/ 653 w 665"/>
                <a:gd name="T115" fmla="*/ 60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65" h="910">
                  <a:moveTo>
                    <a:pt x="651" y="864"/>
                  </a:moveTo>
                  <a:cubicBezTo>
                    <a:pt x="651" y="864"/>
                    <a:pt x="650" y="864"/>
                    <a:pt x="650" y="864"/>
                  </a:cubicBezTo>
                  <a:cubicBezTo>
                    <a:pt x="649" y="864"/>
                    <a:pt x="649" y="864"/>
                    <a:pt x="648" y="864"/>
                  </a:cubicBezTo>
                  <a:cubicBezTo>
                    <a:pt x="648" y="864"/>
                    <a:pt x="648" y="864"/>
                    <a:pt x="647" y="863"/>
                  </a:cubicBezTo>
                  <a:cubicBezTo>
                    <a:pt x="647" y="863"/>
                    <a:pt x="647" y="863"/>
                    <a:pt x="646" y="862"/>
                  </a:cubicBezTo>
                  <a:cubicBezTo>
                    <a:pt x="645" y="861"/>
                    <a:pt x="644" y="859"/>
                    <a:pt x="644" y="857"/>
                  </a:cubicBezTo>
                  <a:cubicBezTo>
                    <a:pt x="644" y="857"/>
                    <a:pt x="644" y="857"/>
                    <a:pt x="644" y="856"/>
                  </a:cubicBezTo>
                  <a:cubicBezTo>
                    <a:pt x="644" y="856"/>
                    <a:pt x="645" y="855"/>
                    <a:pt x="645" y="855"/>
                  </a:cubicBezTo>
                  <a:cubicBezTo>
                    <a:pt x="645" y="854"/>
                    <a:pt x="645" y="854"/>
                    <a:pt x="645" y="854"/>
                  </a:cubicBezTo>
                  <a:cubicBezTo>
                    <a:pt x="646" y="853"/>
                    <a:pt x="646" y="853"/>
                    <a:pt x="646" y="852"/>
                  </a:cubicBezTo>
                  <a:cubicBezTo>
                    <a:pt x="649" y="850"/>
                    <a:pt x="654" y="850"/>
                    <a:pt x="656" y="852"/>
                  </a:cubicBezTo>
                  <a:cubicBezTo>
                    <a:pt x="656" y="853"/>
                    <a:pt x="657" y="853"/>
                    <a:pt x="657" y="854"/>
                  </a:cubicBezTo>
                  <a:cubicBezTo>
                    <a:pt x="657" y="854"/>
                    <a:pt x="658" y="854"/>
                    <a:pt x="658" y="855"/>
                  </a:cubicBezTo>
                  <a:cubicBezTo>
                    <a:pt x="658" y="855"/>
                    <a:pt x="658" y="856"/>
                    <a:pt x="658" y="856"/>
                  </a:cubicBezTo>
                  <a:cubicBezTo>
                    <a:pt x="658" y="857"/>
                    <a:pt x="658" y="857"/>
                    <a:pt x="658" y="857"/>
                  </a:cubicBezTo>
                  <a:cubicBezTo>
                    <a:pt x="658" y="859"/>
                    <a:pt x="657" y="861"/>
                    <a:pt x="656" y="862"/>
                  </a:cubicBezTo>
                  <a:cubicBezTo>
                    <a:pt x="656" y="863"/>
                    <a:pt x="655" y="863"/>
                    <a:pt x="655" y="863"/>
                  </a:cubicBezTo>
                  <a:cubicBezTo>
                    <a:pt x="655" y="864"/>
                    <a:pt x="654" y="864"/>
                    <a:pt x="654" y="864"/>
                  </a:cubicBezTo>
                  <a:cubicBezTo>
                    <a:pt x="653" y="864"/>
                    <a:pt x="653" y="864"/>
                    <a:pt x="653" y="864"/>
                  </a:cubicBezTo>
                  <a:cubicBezTo>
                    <a:pt x="652" y="864"/>
                    <a:pt x="652" y="864"/>
                    <a:pt x="651" y="864"/>
                  </a:cubicBezTo>
                  <a:close/>
                  <a:moveTo>
                    <a:pt x="625" y="877"/>
                  </a:moveTo>
                  <a:cubicBezTo>
                    <a:pt x="625" y="877"/>
                    <a:pt x="625" y="877"/>
                    <a:pt x="626" y="876"/>
                  </a:cubicBezTo>
                  <a:cubicBezTo>
                    <a:pt x="626" y="876"/>
                    <a:pt x="627" y="876"/>
                    <a:pt x="627" y="876"/>
                  </a:cubicBezTo>
                  <a:cubicBezTo>
                    <a:pt x="627" y="876"/>
                    <a:pt x="628" y="875"/>
                    <a:pt x="628" y="875"/>
                  </a:cubicBezTo>
                  <a:cubicBezTo>
                    <a:pt x="628" y="875"/>
                    <a:pt x="629" y="874"/>
                    <a:pt x="629" y="874"/>
                  </a:cubicBezTo>
                  <a:cubicBezTo>
                    <a:pt x="629" y="874"/>
                    <a:pt x="629" y="873"/>
                    <a:pt x="630" y="873"/>
                  </a:cubicBezTo>
                  <a:cubicBezTo>
                    <a:pt x="630" y="872"/>
                    <a:pt x="630" y="872"/>
                    <a:pt x="630" y="871"/>
                  </a:cubicBezTo>
                  <a:cubicBezTo>
                    <a:pt x="630" y="871"/>
                    <a:pt x="630" y="870"/>
                    <a:pt x="630" y="870"/>
                  </a:cubicBezTo>
                  <a:cubicBezTo>
                    <a:pt x="630" y="870"/>
                    <a:pt x="630" y="869"/>
                    <a:pt x="630" y="869"/>
                  </a:cubicBezTo>
                  <a:cubicBezTo>
                    <a:pt x="630" y="868"/>
                    <a:pt x="630" y="868"/>
                    <a:pt x="630" y="867"/>
                  </a:cubicBezTo>
                  <a:cubicBezTo>
                    <a:pt x="629" y="867"/>
                    <a:pt x="629" y="866"/>
                    <a:pt x="629" y="866"/>
                  </a:cubicBezTo>
                  <a:cubicBezTo>
                    <a:pt x="629" y="866"/>
                    <a:pt x="628" y="865"/>
                    <a:pt x="628" y="865"/>
                  </a:cubicBezTo>
                  <a:cubicBezTo>
                    <a:pt x="628" y="865"/>
                    <a:pt x="627" y="864"/>
                    <a:pt x="627" y="864"/>
                  </a:cubicBezTo>
                  <a:cubicBezTo>
                    <a:pt x="627" y="864"/>
                    <a:pt x="626" y="864"/>
                    <a:pt x="626" y="863"/>
                  </a:cubicBezTo>
                  <a:cubicBezTo>
                    <a:pt x="625" y="863"/>
                    <a:pt x="625" y="863"/>
                    <a:pt x="625" y="863"/>
                  </a:cubicBezTo>
                  <a:cubicBezTo>
                    <a:pt x="622" y="863"/>
                    <a:pt x="620" y="863"/>
                    <a:pt x="618" y="865"/>
                  </a:cubicBezTo>
                  <a:cubicBezTo>
                    <a:pt x="618" y="865"/>
                    <a:pt x="618" y="866"/>
                    <a:pt x="617" y="866"/>
                  </a:cubicBezTo>
                  <a:cubicBezTo>
                    <a:pt x="617" y="866"/>
                    <a:pt x="617" y="867"/>
                    <a:pt x="617" y="867"/>
                  </a:cubicBezTo>
                  <a:cubicBezTo>
                    <a:pt x="616" y="868"/>
                    <a:pt x="616" y="868"/>
                    <a:pt x="616" y="869"/>
                  </a:cubicBezTo>
                  <a:cubicBezTo>
                    <a:pt x="616" y="869"/>
                    <a:pt x="616" y="870"/>
                    <a:pt x="616" y="870"/>
                  </a:cubicBezTo>
                  <a:cubicBezTo>
                    <a:pt x="616" y="870"/>
                    <a:pt x="616" y="871"/>
                    <a:pt x="616" y="871"/>
                  </a:cubicBezTo>
                  <a:cubicBezTo>
                    <a:pt x="616" y="872"/>
                    <a:pt x="616" y="872"/>
                    <a:pt x="617" y="873"/>
                  </a:cubicBezTo>
                  <a:cubicBezTo>
                    <a:pt x="617" y="873"/>
                    <a:pt x="617" y="874"/>
                    <a:pt x="617" y="874"/>
                  </a:cubicBezTo>
                  <a:cubicBezTo>
                    <a:pt x="618" y="874"/>
                    <a:pt x="618" y="875"/>
                    <a:pt x="618" y="875"/>
                  </a:cubicBezTo>
                  <a:cubicBezTo>
                    <a:pt x="618" y="875"/>
                    <a:pt x="619" y="876"/>
                    <a:pt x="619" y="876"/>
                  </a:cubicBezTo>
                  <a:cubicBezTo>
                    <a:pt x="620" y="876"/>
                    <a:pt x="620" y="876"/>
                    <a:pt x="620" y="876"/>
                  </a:cubicBezTo>
                  <a:cubicBezTo>
                    <a:pt x="621" y="877"/>
                    <a:pt x="621" y="877"/>
                    <a:pt x="622" y="877"/>
                  </a:cubicBezTo>
                  <a:cubicBezTo>
                    <a:pt x="622" y="877"/>
                    <a:pt x="623" y="877"/>
                    <a:pt x="623" y="877"/>
                  </a:cubicBezTo>
                  <a:cubicBezTo>
                    <a:pt x="624" y="877"/>
                    <a:pt x="624" y="877"/>
                    <a:pt x="625" y="877"/>
                  </a:cubicBezTo>
                  <a:close/>
                  <a:moveTo>
                    <a:pt x="465" y="910"/>
                  </a:moveTo>
                  <a:cubicBezTo>
                    <a:pt x="465" y="910"/>
                    <a:pt x="465" y="910"/>
                    <a:pt x="465" y="910"/>
                  </a:cubicBezTo>
                  <a:cubicBezTo>
                    <a:pt x="465" y="910"/>
                    <a:pt x="465" y="910"/>
                    <a:pt x="465" y="910"/>
                  </a:cubicBezTo>
                  <a:cubicBezTo>
                    <a:pt x="465" y="910"/>
                    <a:pt x="465" y="910"/>
                    <a:pt x="465" y="910"/>
                  </a:cubicBezTo>
                  <a:cubicBezTo>
                    <a:pt x="469" y="910"/>
                    <a:pt x="472" y="906"/>
                    <a:pt x="472" y="903"/>
                  </a:cubicBezTo>
                  <a:cubicBezTo>
                    <a:pt x="472" y="903"/>
                    <a:pt x="472" y="903"/>
                    <a:pt x="472" y="903"/>
                  </a:cubicBezTo>
                  <a:cubicBezTo>
                    <a:pt x="472" y="899"/>
                    <a:pt x="468" y="896"/>
                    <a:pt x="464" y="896"/>
                  </a:cubicBezTo>
                  <a:cubicBezTo>
                    <a:pt x="464" y="896"/>
                    <a:pt x="464" y="896"/>
                    <a:pt x="464" y="896"/>
                  </a:cubicBezTo>
                  <a:cubicBezTo>
                    <a:pt x="461" y="896"/>
                    <a:pt x="457" y="899"/>
                    <a:pt x="458" y="903"/>
                  </a:cubicBezTo>
                  <a:cubicBezTo>
                    <a:pt x="458" y="907"/>
                    <a:pt x="461" y="910"/>
                    <a:pt x="465" y="910"/>
                  </a:cubicBezTo>
                  <a:close/>
                  <a:moveTo>
                    <a:pt x="432" y="909"/>
                  </a:moveTo>
                  <a:cubicBezTo>
                    <a:pt x="432" y="909"/>
                    <a:pt x="432" y="909"/>
                    <a:pt x="432" y="909"/>
                  </a:cubicBezTo>
                  <a:cubicBezTo>
                    <a:pt x="436" y="909"/>
                    <a:pt x="439" y="906"/>
                    <a:pt x="439" y="903"/>
                  </a:cubicBezTo>
                  <a:cubicBezTo>
                    <a:pt x="439" y="903"/>
                    <a:pt x="439" y="903"/>
                    <a:pt x="439" y="903"/>
                  </a:cubicBezTo>
                  <a:cubicBezTo>
                    <a:pt x="439" y="899"/>
                    <a:pt x="436" y="895"/>
                    <a:pt x="432" y="895"/>
                  </a:cubicBezTo>
                  <a:cubicBezTo>
                    <a:pt x="432" y="895"/>
                    <a:pt x="432" y="895"/>
                    <a:pt x="432" y="895"/>
                  </a:cubicBezTo>
                  <a:cubicBezTo>
                    <a:pt x="428" y="895"/>
                    <a:pt x="425" y="898"/>
                    <a:pt x="425" y="902"/>
                  </a:cubicBezTo>
                  <a:cubicBezTo>
                    <a:pt x="425" y="902"/>
                    <a:pt x="425" y="902"/>
                    <a:pt x="425" y="902"/>
                  </a:cubicBezTo>
                  <a:cubicBezTo>
                    <a:pt x="425" y="906"/>
                    <a:pt x="428" y="909"/>
                    <a:pt x="432" y="909"/>
                  </a:cubicBezTo>
                  <a:cubicBezTo>
                    <a:pt x="432" y="909"/>
                    <a:pt x="432" y="909"/>
                    <a:pt x="432" y="909"/>
                  </a:cubicBezTo>
                  <a:close/>
                  <a:moveTo>
                    <a:pt x="497" y="908"/>
                  </a:moveTo>
                  <a:cubicBezTo>
                    <a:pt x="497" y="908"/>
                    <a:pt x="497" y="908"/>
                    <a:pt x="497" y="908"/>
                  </a:cubicBezTo>
                  <a:cubicBezTo>
                    <a:pt x="497" y="908"/>
                    <a:pt x="498" y="908"/>
                    <a:pt x="498" y="908"/>
                  </a:cubicBezTo>
                  <a:cubicBezTo>
                    <a:pt x="498" y="908"/>
                    <a:pt x="498" y="908"/>
                    <a:pt x="498" y="908"/>
                  </a:cubicBezTo>
                  <a:cubicBezTo>
                    <a:pt x="498" y="908"/>
                    <a:pt x="498" y="908"/>
                    <a:pt x="498" y="908"/>
                  </a:cubicBezTo>
                  <a:cubicBezTo>
                    <a:pt x="498" y="908"/>
                    <a:pt x="498" y="908"/>
                    <a:pt x="498" y="908"/>
                  </a:cubicBezTo>
                  <a:cubicBezTo>
                    <a:pt x="502" y="907"/>
                    <a:pt x="504" y="904"/>
                    <a:pt x="504" y="900"/>
                  </a:cubicBezTo>
                  <a:cubicBezTo>
                    <a:pt x="504" y="900"/>
                    <a:pt x="504" y="900"/>
                    <a:pt x="504" y="900"/>
                  </a:cubicBezTo>
                  <a:cubicBezTo>
                    <a:pt x="504" y="896"/>
                    <a:pt x="500" y="893"/>
                    <a:pt x="496" y="894"/>
                  </a:cubicBezTo>
                  <a:cubicBezTo>
                    <a:pt x="496" y="894"/>
                    <a:pt x="496" y="894"/>
                    <a:pt x="496" y="894"/>
                  </a:cubicBezTo>
                  <a:cubicBezTo>
                    <a:pt x="493" y="894"/>
                    <a:pt x="490" y="898"/>
                    <a:pt x="490" y="901"/>
                  </a:cubicBezTo>
                  <a:cubicBezTo>
                    <a:pt x="490" y="905"/>
                    <a:pt x="493" y="908"/>
                    <a:pt x="497" y="908"/>
                  </a:cubicBezTo>
                  <a:close/>
                  <a:moveTo>
                    <a:pt x="400" y="906"/>
                  </a:moveTo>
                  <a:cubicBezTo>
                    <a:pt x="400" y="906"/>
                    <a:pt x="400" y="906"/>
                    <a:pt x="400" y="906"/>
                  </a:cubicBezTo>
                  <a:cubicBezTo>
                    <a:pt x="403" y="906"/>
                    <a:pt x="406" y="904"/>
                    <a:pt x="407" y="900"/>
                  </a:cubicBezTo>
                  <a:cubicBezTo>
                    <a:pt x="407" y="900"/>
                    <a:pt x="407" y="900"/>
                    <a:pt x="407" y="900"/>
                  </a:cubicBezTo>
                  <a:cubicBezTo>
                    <a:pt x="407" y="896"/>
                    <a:pt x="404" y="893"/>
                    <a:pt x="400" y="892"/>
                  </a:cubicBezTo>
                  <a:cubicBezTo>
                    <a:pt x="400" y="892"/>
                    <a:pt x="400" y="892"/>
                    <a:pt x="400" y="892"/>
                  </a:cubicBezTo>
                  <a:cubicBezTo>
                    <a:pt x="397" y="892"/>
                    <a:pt x="393" y="895"/>
                    <a:pt x="393" y="899"/>
                  </a:cubicBezTo>
                  <a:cubicBezTo>
                    <a:pt x="393" y="899"/>
                    <a:pt x="393" y="899"/>
                    <a:pt x="393" y="899"/>
                  </a:cubicBezTo>
                  <a:cubicBezTo>
                    <a:pt x="392" y="902"/>
                    <a:pt x="395" y="906"/>
                    <a:pt x="399" y="906"/>
                  </a:cubicBezTo>
                  <a:cubicBezTo>
                    <a:pt x="399" y="906"/>
                    <a:pt x="399" y="906"/>
                    <a:pt x="399" y="906"/>
                  </a:cubicBezTo>
                  <a:cubicBezTo>
                    <a:pt x="399" y="906"/>
                    <a:pt x="399" y="906"/>
                    <a:pt x="399" y="906"/>
                  </a:cubicBezTo>
                  <a:cubicBezTo>
                    <a:pt x="399" y="906"/>
                    <a:pt x="399" y="906"/>
                    <a:pt x="400" y="906"/>
                  </a:cubicBezTo>
                  <a:close/>
                  <a:moveTo>
                    <a:pt x="529" y="904"/>
                  </a:moveTo>
                  <a:cubicBezTo>
                    <a:pt x="529" y="904"/>
                    <a:pt x="529" y="904"/>
                    <a:pt x="529" y="904"/>
                  </a:cubicBezTo>
                  <a:cubicBezTo>
                    <a:pt x="530" y="904"/>
                    <a:pt x="530" y="904"/>
                    <a:pt x="531" y="904"/>
                  </a:cubicBezTo>
                  <a:cubicBezTo>
                    <a:pt x="531" y="904"/>
                    <a:pt x="531" y="904"/>
                    <a:pt x="531" y="904"/>
                  </a:cubicBezTo>
                  <a:cubicBezTo>
                    <a:pt x="534" y="903"/>
                    <a:pt x="537" y="899"/>
                    <a:pt x="536" y="895"/>
                  </a:cubicBezTo>
                  <a:cubicBezTo>
                    <a:pt x="536" y="895"/>
                    <a:pt x="536" y="895"/>
                    <a:pt x="536" y="895"/>
                  </a:cubicBezTo>
                  <a:cubicBezTo>
                    <a:pt x="536" y="892"/>
                    <a:pt x="532" y="889"/>
                    <a:pt x="528" y="890"/>
                  </a:cubicBezTo>
                  <a:cubicBezTo>
                    <a:pt x="528" y="890"/>
                    <a:pt x="528" y="890"/>
                    <a:pt x="528" y="890"/>
                  </a:cubicBezTo>
                  <a:cubicBezTo>
                    <a:pt x="524" y="890"/>
                    <a:pt x="522" y="894"/>
                    <a:pt x="522" y="898"/>
                  </a:cubicBezTo>
                  <a:cubicBezTo>
                    <a:pt x="523" y="901"/>
                    <a:pt x="526" y="904"/>
                    <a:pt x="529" y="904"/>
                  </a:cubicBezTo>
                  <a:close/>
                  <a:moveTo>
                    <a:pt x="367" y="901"/>
                  </a:moveTo>
                  <a:cubicBezTo>
                    <a:pt x="367" y="901"/>
                    <a:pt x="367" y="901"/>
                    <a:pt x="367" y="901"/>
                  </a:cubicBezTo>
                  <a:cubicBezTo>
                    <a:pt x="371" y="901"/>
                    <a:pt x="374" y="899"/>
                    <a:pt x="374" y="896"/>
                  </a:cubicBezTo>
                  <a:cubicBezTo>
                    <a:pt x="374" y="896"/>
                    <a:pt x="374" y="896"/>
                    <a:pt x="374" y="896"/>
                  </a:cubicBezTo>
                  <a:cubicBezTo>
                    <a:pt x="375" y="892"/>
                    <a:pt x="373" y="888"/>
                    <a:pt x="369" y="887"/>
                  </a:cubicBezTo>
                  <a:cubicBezTo>
                    <a:pt x="369" y="887"/>
                    <a:pt x="369" y="887"/>
                    <a:pt x="369" y="887"/>
                  </a:cubicBezTo>
                  <a:cubicBezTo>
                    <a:pt x="365" y="887"/>
                    <a:pt x="361" y="889"/>
                    <a:pt x="361" y="893"/>
                  </a:cubicBezTo>
                  <a:cubicBezTo>
                    <a:pt x="361" y="893"/>
                    <a:pt x="361" y="893"/>
                    <a:pt x="361" y="893"/>
                  </a:cubicBezTo>
                  <a:cubicBezTo>
                    <a:pt x="360" y="897"/>
                    <a:pt x="362" y="900"/>
                    <a:pt x="366" y="901"/>
                  </a:cubicBezTo>
                  <a:cubicBezTo>
                    <a:pt x="367" y="901"/>
                    <a:pt x="367" y="901"/>
                    <a:pt x="367" y="901"/>
                  </a:cubicBezTo>
                  <a:close/>
                  <a:moveTo>
                    <a:pt x="561" y="897"/>
                  </a:moveTo>
                  <a:cubicBezTo>
                    <a:pt x="561" y="897"/>
                    <a:pt x="561" y="897"/>
                    <a:pt x="561" y="897"/>
                  </a:cubicBezTo>
                  <a:cubicBezTo>
                    <a:pt x="562" y="897"/>
                    <a:pt x="562" y="897"/>
                    <a:pt x="563" y="897"/>
                  </a:cubicBezTo>
                  <a:cubicBezTo>
                    <a:pt x="563" y="897"/>
                    <a:pt x="563" y="897"/>
                    <a:pt x="563" y="897"/>
                  </a:cubicBezTo>
                  <a:cubicBezTo>
                    <a:pt x="567" y="896"/>
                    <a:pt x="569" y="892"/>
                    <a:pt x="568" y="888"/>
                  </a:cubicBezTo>
                  <a:cubicBezTo>
                    <a:pt x="568" y="888"/>
                    <a:pt x="568" y="888"/>
                    <a:pt x="568" y="888"/>
                  </a:cubicBezTo>
                  <a:cubicBezTo>
                    <a:pt x="567" y="885"/>
                    <a:pt x="563" y="882"/>
                    <a:pt x="560" y="883"/>
                  </a:cubicBezTo>
                  <a:cubicBezTo>
                    <a:pt x="560" y="883"/>
                    <a:pt x="560" y="883"/>
                    <a:pt x="560" y="883"/>
                  </a:cubicBezTo>
                  <a:cubicBezTo>
                    <a:pt x="556" y="884"/>
                    <a:pt x="553" y="888"/>
                    <a:pt x="554" y="892"/>
                  </a:cubicBezTo>
                  <a:cubicBezTo>
                    <a:pt x="555" y="895"/>
                    <a:pt x="558" y="897"/>
                    <a:pt x="561" y="897"/>
                  </a:cubicBezTo>
                  <a:close/>
                  <a:moveTo>
                    <a:pt x="336" y="894"/>
                  </a:moveTo>
                  <a:cubicBezTo>
                    <a:pt x="336" y="894"/>
                    <a:pt x="336" y="894"/>
                    <a:pt x="336" y="894"/>
                  </a:cubicBezTo>
                  <a:cubicBezTo>
                    <a:pt x="339" y="894"/>
                    <a:pt x="342" y="892"/>
                    <a:pt x="343" y="889"/>
                  </a:cubicBezTo>
                  <a:cubicBezTo>
                    <a:pt x="343" y="889"/>
                    <a:pt x="343" y="889"/>
                    <a:pt x="343" y="889"/>
                  </a:cubicBezTo>
                  <a:cubicBezTo>
                    <a:pt x="344" y="885"/>
                    <a:pt x="341" y="881"/>
                    <a:pt x="338" y="880"/>
                  </a:cubicBezTo>
                  <a:cubicBezTo>
                    <a:pt x="338" y="880"/>
                    <a:pt x="338" y="880"/>
                    <a:pt x="338" y="880"/>
                  </a:cubicBezTo>
                  <a:cubicBezTo>
                    <a:pt x="334" y="879"/>
                    <a:pt x="330" y="881"/>
                    <a:pt x="329" y="885"/>
                  </a:cubicBezTo>
                  <a:cubicBezTo>
                    <a:pt x="329" y="885"/>
                    <a:pt x="329" y="885"/>
                    <a:pt x="329" y="885"/>
                  </a:cubicBezTo>
                  <a:cubicBezTo>
                    <a:pt x="328" y="889"/>
                    <a:pt x="330" y="893"/>
                    <a:pt x="334" y="894"/>
                  </a:cubicBezTo>
                  <a:cubicBezTo>
                    <a:pt x="335" y="894"/>
                    <a:pt x="335" y="894"/>
                    <a:pt x="336" y="894"/>
                  </a:cubicBezTo>
                  <a:close/>
                  <a:moveTo>
                    <a:pt x="593" y="888"/>
                  </a:moveTo>
                  <a:cubicBezTo>
                    <a:pt x="593" y="888"/>
                    <a:pt x="593" y="888"/>
                    <a:pt x="593" y="888"/>
                  </a:cubicBezTo>
                  <a:cubicBezTo>
                    <a:pt x="593" y="888"/>
                    <a:pt x="594" y="888"/>
                    <a:pt x="595" y="888"/>
                  </a:cubicBezTo>
                  <a:cubicBezTo>
                    <a:pt x="595" y="888"/>
                    <a:pt x="595" y="888"/>
                    <a:pt x="595" y="888"/>
                  </a:cubicBezTo>
                  <a:cubicBezTo>
                    <a:pt x="595" y="888"/>
                    <a:pt x="595" y="888"/>
                    <a:pt x="595" y="888"/>
                  </a:cubicBezTo>
                  <a:cubicBezTo>
                    <a:pt x="595" y="888"/>
                    <a:pt x="595" y="888"/>
                    <a:pt x="595" y="888"/>
                  </a:cubicBezTo>
                  <a:cubicBezTo>
                    <a:pt x="598" y="887"/>
                    <a:pt x="600" y="883"/>
                    <a:pt x="599" y="879"/>
                  </a:cubicBezTo>
                  <a:cubicBezTo>
                    <a:pt x="599" y="879"/>
                    <a:pt x="599" y="879"/>
                    <a:pt x="599" y="879"/>
                  </a:cubicBezTo>
                  <a:cubicBezTo>
                    <a:pt x="598" y="875"/>
                    <a:pt x="594" y="873"/>
                    <a:pt x="590" y="874"/>
                  </a:cubicBezTo>
                  <a:cubicBezTo>
                    <a:pt x="590" y="874"/>
                    <a:pt x="590" y="874"/>
                    <a:pt x="590" y="874"/>
                  </a:cubicBezTo>
                  <a:cubicBezTo>
                    <a:pt x="587" y="876"/>
                    <a:pt x="585" y="880"/>
                    <a:pt x="586" y="883"/>
                  </a:cubicBezTo>
                  <a:cubicBezTo>
                    <a:pt x="587" y="886"/>
                    <a:pt x="590" y="888"/>
                    <a:pt x="593" y="888"/>
                  </a:cubicBezTo>
                  <a:close/>
                  <a:moveTo>
                    <a:pt x="305" y="884"/>
                  </a:moveTo>
                  <a:cubicBezTo>
                    <a:pt x="305" y="884"/>
                    <a:pt x="305" y="884"/>
                    <a:pt x="305" y="884"/>
                  </a:cubicBezTo>
                  <a:cubicBezTo>
                    <a:pt x="308" y="884"/>
                    <a:pt x="310" y="882"/>
                    <a:pt x="311" y="879"/>
                  </a:cubicBezTo>
                  <a:cubicBezTo>
                    <a:pt x="311" y="879"/>
                    <a:pt x="311" y="879"/>
                    <a:pt x="311" y="879"/>
                  </a:cubicBezTo>
                  <a:cubicBezTo>
                    <a:pt x="313" y="876"/>
                    <a:pt x="311" y="872"/>
                    <a:pt x="307" y="870"/>
                  </a:cubicBezTo>
                  <a:cubicBezTo>
                    <a:pt x="307" y="871"/>
                    <a:pt x="307" y="871"/>
                    <a:pt x="307" y="871"/>
                  </a:cubicBezTo>
                  <a:cubicBezTo>
                    <a:pt x="303" y="869"/>
                    <a:pt x="299" y="871"/>
                    <a:pt x="298" y="875"/>
                  </a:cubicBezTo>
                  <a:cubicBezTo>
                    <a:pt x="298" y="875"/>
                    <a:pt x="298" y="875"/>
                    <a:pt x="298" y="875"/>
                  </a:cubicBezTo>
                  <a:cubicBezTo>
                    <a:pt x="297" y="878"/>
                    <a:pt x="299" y="882"/>
                    <a:pt x="302" y="884"/>
                  </a:cubicBezTo>
                  <a:cubicBezTo>
                    <a:pt x="303" y="884"/>
                    <a:pt x="304" y="884"/>
                    <a:pt x="305" y="884"/>
                  </a:cubicBezTo>
                  <a:close/>
                  <a:moveTo>
                    <a:pt x="274" y="872"/>
                  </a:moveTo>
                  <a:cubicBezTo>
                    <a:pt x="274" y="872"/>
                    <a:pt x="274" y="872"/>
                    <a:pt x="274" y="872"/>
                  </a:cubicBezTo>
                  <a:cubicBezTo>
                    <a:pt x="277" y="872"/>
                    <a:pt x="280" y="871"/>
                    <a:pt x="281" y="868"/>
                  </a:cubicBezTo>
                  <a:cubicBezTo>
                    <a:pt x="281" y="868"/>
                    <a:pt x="281" y="868"/>
                    <a:pt x="281" y="868"/>
                  </a:cubicBezTo>
                  <a:cubicBezTo>
                    <a:pt x="282" y="864"/>
                    <a:pt x="281" y="860"/>
                    <a:pt x="277" y="859"/>
                  </a:cubicBezTo>
                  <a:cubicBezTo>
                    <a:pt x="277" y="859"/>
                    <a:pt x="277" y="859"/>
                    <a:pt x="277" y="859"/>
                  </a:cubicBezTo>
                  <a:cubicBezTo>
                    <a:pt x="274" y="857"/>
                    <a:pt x="270" y="859"/>
                    <a:pt x="268" y="862"/>
                  </a:cubicBezTo>
                  <a:cubicBezTo>
                    <a:pt x="268" y="862"/>
                    <a:pt x="268" y="862"/>
                    <a:pt x="268" y="862"/>
                  </a:cubicBezTo>
                  <a:cubicBezTo>
                    <a:pt x="266" y="866"/>
                    <a:pt x="268" y="870"/>
                    <a:pt x="272" y="872"/>
                  </a:cubicBezTo>
                  <a:cubicBezTo>
                    <a:pt x="272" y="872"/>
                    <a:pt x="272" y="872"/>
                    <a:pt x="272" y="872"/>
                  </a:cubicBezTo>
                  <a:cubicBezTo>
                    <a:pt x="272" y="872"/>
                    <a:pt x="272" y="872"/>
                    <a:pt x="272" y="872"/>
                  </a:cubicBezTo>
                  <a:cubicBezTo>
                    <a:pt x="273" y="872"/>
                    <a:pt x="273" y="872"/>
                    <a:pt x="274" y="872"/>
                  </a:cubicBezTo>
                  <a:close/>
                  <a:moveTo>
                    <a:pt x="245" y="858"/>
                  </a:moveTo>
                  <a:cubicBezTo>
                    <a:pt x="245" y="858"/>
                    <a:pt x="245" y="858"/>
                    <a:pt x="245" y="858"/>
                  </a:cubicBezTo>
                  <a:cubicBezTo>
                    <a:pt x="248" y="858"/>
                    <a:pt x="250" y="857"/>
                    <a:pt x="251" y="854"/>
                  </a:cubicBezTo>
                  <a:cubicBezTo>
                    <a:pt x="251" y="854"/>
                    <a:pt x="251" y="854"/>
                    <a:pt x="251" y="854"/>
                  </a:cubicBezTo>
                  <a:cubicBezTo>
                    <a:pt x="253" y="851"/>
                    <a:pt x="252" y="847"/>
                    <a:pt x="248" y="845"/>
                  </a:cubicBezTo>
                  <a:cubicBezTo>
                    <a:pt x="248" y="845"/>
                    <a:pt x="248" y="845"/>
                    <a:pt x="248" y="845"/>
                  </a:cubicBezTo>
                  <a:cubicBezTo>
                    <a:pt x="245" y="843"/>
                    <a:pt x="241" y="844"/>
                    <a:pt x="239" y="848"/>
                  </a:cubicBezTo>
                  <a:cubicBezTo>
                    <a:pt x="239" y="848"/>
                    <a:pt x="239" y="848"/>
                    <a:pt x="239" y="848"/>
                  </a:cubicBezTo>
                  <a:cubicBezTo>
                    <a:pt x="237" y="851"/>
                    <a:pt x="238" y="855"/>
                    <a:pt x="242" y="857"/>
                  </a:cubicBezTo>
                  <a:cubicBezTo>
                    <a:pt x="243" y="858"/>
                    <a:pt x="244" y="858"/>
                    <a:pt x="245" y="858"/>
                  </a:cubicBezTo>
                  <a:close/>
                  <a:moveTo>
                    <a:pt x="217" y="842"/>
                  </a:moveTo>
                  <a:cubicBezTo>
                    <a:pt x="217" y="842"/>
                    <a:pt x="217" y="842"/>
                    <a:pt x="217" y="842"/>
                  </a:cubicBezTo>
                  <a:cubicBezTo>
                    <a:pt x="219" y="842"/>
                    <a:pt x="222" y="841"/>
                    <a:pt x="223" y="838"/>
                  </a:cubicBezTo>
                  <a:cubicBezTo>
                    <a:pt x="223" y="838"/>
                    <a:pt x="223" y="838"/>
                    <a:pt x="223" y="838"/>
                  </a:cubicBezTo>
                  <a:cubicBezTo>
                    <a:pt x="225" y="835"/>
                    <a:pt x="224" y="831"/>
                    <a:pt x="221" y="829"/>
                  </a:cubicBezTo>
                  <a:cubicBezTo>
                    <a:pt x="221" y="829"/>
                    <a:pt x="221" y="829"/>
                    <a:pt x="221" y="829"/>
                  </a:cubicBezTo>
                  <a:cubicBezTo>
                    <a:pt x="217" y="827"/>
                    <a:pt x="213" y="828"/>
                    <a:pt x="211" y="831"/>
                  </a:cubicBezTo>
                  <a:cubicBezTo>
                    <a:pt x="211" y="831"/>
                    <a:pt x="211" y="831"/>
                    <a:pt x="211" y="831"/>
                  </a:cubicBezTo>
                  <a:cubicBezTo>
                    <a:pt x="209" y="834"/>
                    <a:pt x="210" y="839"/>
                    <a:pt x="213" y="841"/>
                  </a:cubicBezTo>
                  <a:cubicBezTo>
                    <a:pt x="213" y="841"/>
                    <a:pt x="213" y="841"/>
                    <a:pt x="213" y="841"/>
                  </a:cubicBezTo>
                  <a:cubicBezTo>
                    <a:pt x="213" y="841"/>
                    <a:pt x="213" y="841"/>
                    <a:pt x="213" y="841"/>
                  </a:cubicBezTo>
                  <a:cubicBezTo>
                    <a:pt x="214" y="841"/>
                    <a:pt x="216" y="842"/>
                    <a:pt x="217" y="842"/>
                  </a:cubicBezTo>
                  <a:close/>
                  <a:moveTo>
                    <a:pt x="190" y="823"/>
                  </a:moveTo>
                  <a:cubicBezTo>
                    <a:pt x="190" y="823"/>
                    <a:pt x="190" y="823"/>
                    <a:pt x="190" y="823"/>
                  </a:cubicBezTo>
                  <a:cubicBezTo>
                    <a:pt x="192" y="823"/>
                    <a:pt x="194" y="822"/>
                    <a:pt x="196" y="821"/>
                  </a:cubicBezTo>
                  <a:cubicBezTo>
                    <a:pt x="196" y="821"/>
                    <a:pt x="196" y="821"/>
                    <a:pt x="196" y="821"/>
                  </a:cubicBezTo>
                  <a:cubicBezTo>
                    <a:pt x="198" y="817"/>
                    <a:pt x="197" y="813"/>
                    <a:pt x="194" y="811"/>
                  </a:cubicBezTo>
                  <a:cubicBezTo>
                    <a:pt x="194" y="811"/>
                    <a:pt x="194" y="811"/>
                    <a:pt x="194" y="811"/>
                  </a:cubicBezTo>
                  <a:cubicBezTo>
                    <a:pt x="191" y="808"/>
                    <a:pt x="187" y="809"/>
                    <a:pt x="184" y="812"/>
                  </a:cubicBezTo>
                  <a:cubicBezTo>
                    <a:pt x="184" y="812"/>
                    <a:pt x="184" y="812"/>
                    <a:pt x="184" y="812"/>
                  </a:cubicBezTo>
                  <a:cubicBezTo>
                    <a:pt x="182" y="815"/>
                    <a:pt x="183" y="820"/>
                    <a:pt x="186" y="822"/>
                  </a:cubicBezTo>
                  <a:cubicBezTo>
                    <a:pt x="187" y="823"/>
                    <a:pt x="189" y="823"/>
                    <a:pt x="190" y="823"/>
                  </a:cubicBezTo>
                  <a:close/>
                  <a:moveTo>
                    <a:pt x="164" y="803"/>
                  </a:moveTo>
                  <a:cubicBezTo>
                    <a:pt x="164" y="803"/>
                    <a:pt x="164" y="803"/>
                    <a:pt x="164" y="803"/>
                  </a:cubicBezTo>
                  <a:cubicBezTo>
                    <a:pt x="166" y="803"/>
                    <a:pt x="168" y="802"/>
                    <a:pt x="170" y="801"/>
                  </a:cubicBezTo>
                  <a:cubicBezTo>
                    <a:pt x="170" y="801"/>
                    <a:pt x="170" y="801"/>
                    <a:pt x="170" y="801"/>
                  </a:cubicBezTo>
                  <a:cubicBezTo>
                    <a:pt x="172" y="798"/>
                    <a:pt x="172" y="793"/>
                    <a:pt x="169" y="791"/>
                  </a:cubicBezTo>
                  <a:cubicBezTo>
                    <a:pt x="169" y="791"/>
                    <a:pt x="169" y="791"/>
                    <a:pt x="169" y="791"/>
                  </a:cubicBezTo>
                  <a:cubicBezTo>
                    <a:pt x="166" y="788"/>
                    <a:pt x="162" y="789"/>
                    <a:pt x="159" y="792"/>
                  </a:cubicBezTo>
                  <a:cubicBezTo>
                    <a:pt x="159" y="792"/>
                    <a:pt x="159" y="792"/>
                    <a:pt x="159" y="792"/>
                  </a:cubicBezTo>
                  <a:cubicBezTo>
                    <a:pt x="157" y="795"/>
                    <a:pt x="157" y="799"/>
                    <a:pt x="160" y="802"/>
                  </a:cubicBezTo>
                  <a:cubicBezTo>
                    <a:pt x="161" y="803"/>
                    <a:pt x="163" y="803"/>
                    <a:pt x="164" y="803"/>
                  </a:cubicBezTo>
                  <a:close/>
                  <a:moveTo>
                    <a:pt x="140" y="781"/>
                  </a:moveTo>
                  <a:cubicBezTo>
                    <a:pt x="140" y="781"/>
                    <a:pt x="140" y="781"/>
                    <a:pt x="140" y="781"/>
                  </a:cubicBezTo>
                  <a:cubicBezTo>
                    <a:pt x="142" y="781"/>
                    <a:pt x="144" y="781"/>
                    <a:pt x="145" y="779"/>
                  </a:cubicBezTo>
                  <a:cubicBezTo>
                    <a:pt x="145" y="779"/>
                    <a:pt x="145" y="779"/>
                    <a:pt x="145" y="779"/>
                  </a:cubicBezTo>
                  <a:cubicBezTo>
                    <a:pt x="148" y="776"/>
                    <a:pt x="148" y="772"/>
                    <a:pt x="145" y="769"/>
                  </a:cubicBezTo>
                  <a:cubicBezTo>
                    <a:pt x="145" y="769"/>
                    <a:pt x="145" y="769"/>
                    <a:pt x="145" y="769"/>
                  </a:cubicBezTo>
                  <a:cubicBezTo>
                    <a:pt x="143" y="766"/>
                    <a:pt x="138" y="766"/>
                    <a:pt x="135" y="769"/>
                  </a:cubicBezTo>
                  <a:cubicBezTo>
                    <a:pt x="135" y="769"/>
                    <a:pt x="135" y="769"/>
                    <a:pt x="135" y="769"/>
                  </a:cubicBezTo>
                  <a:cubicBezTo>
                    <a:pt x="133" y="772"/>
                    <a:pt x="133" y="776"/>
                    <a:pt x="135" y="779"/>
                  </a:cubicBezTo>
                  <a:cubicBezTo>
                    <a:pt x="137" y="781"/>
                    <a:pt x="139" y="781"/>
                    <a:pt x="140" y="781"/>
                  </a:cubicBezTo>
                  <a:close/>
                  <a:moveTo>
                    <a:pt x="118" y="758"/>
                  </a:moveTo>
                  <a:cubicBezTo>
                    <a:pt x="118" y="758"/>
                    <a:pt x="118" y="758"/>
                    <a:pt x="118" y="758"/>
                  </a:cubicBezTo>
                  <a:cubicBezTo>
                    <a:pt x="120" y="758"/>
                    <a:pt x="121" y="757"/>
                    <a:pt x="123" y="756"/>
                  </a:cubicBezTo>
                  <a:cubicBezTo>
                    <a:pt x="123" y="756"/>
                    <a:pt x="123" y="756"/>
                    <a:pt x="123" y="756"/>
                  </a:cubicBezTo>
                  <a:cubicBezTo>
                    <a:pt x="126" y="753"/>
                    <a:pt x="126" y="749"/>
                    <a:pt x="123" y="746"/>
                  </a:cubicBezTo>
                  <a:cubicBezTo>
                    <a:pt x="123" y="746"/>
                    <a:pt x="123" y="746"/>
                    <a:pt x="123" y="746"/>
                  </a:cubicBezTo>
                  <a:cubicBezTo>
                    <a:pt x="121" y="743"/>
                    <a:pt x="116" y="743"/>
                    <a:pt x="113" y="745"/>
                  </a:cubicBezTo>
                  <a:cubicBezTo>
                    <a:pt x="113" y="745"/>
                    <a:pt x="113" y="745"/>
                    <a:pt x="113" y="745"/>
                  </a:cubicBezTo>
                  <a:cubicBezTo>
                    <a:pt x="110" y="748"/>
                    <a:pt x="110" y="752"/>
                    <a:pt x="113" y="755"/>
                  </a:cubicBezTo>
                  <a:cubicBezTo>
                    <a:pt x="113" y="755"/>
                    <a:pt x="113" y="755"/>
                    <a:pt x="113" y="755"/>
                  </a:cubicBezTo>
                  <a:cubicBezTo>
                    <a:pt x="113" y="755"/>
                    <a:pt x="113" y="755"/>
                    <a:pt x="113" y="755"/>
                  </a:cubicBezTo>
                  <a:cubicBezTo>
                    <a:pt x="114" y="757"/>
                    <a:pt x="116" y="758"/>
                    <a:pt x="118" y="758"/>
                  </a:cubicBezTo>
                  <a:close/>
                  <a:moveTo>
                    <a:pt x="97" y="732"/>
                  </a:moveTo>
                  <a:cubicBezTo>
                    <a:pt x="97" y="732"/>
                    <a:pt x="97" y="732"/>
                    <a:pt x="97" y="732"/>
                  </a:cubicBezTo>
                  <a:cubicBezTo>
                    <a:pt x="99" y="732"/>
                    <a:pt x="100" y="732"/>
                    <a:pt x="102" y="731"/>
                  </a:cubicBezTo>
                  <a:cubicBezTo>
                    <a:pt x="102" y="731"/>
                    <a:pt x="102" y="731"/>
                    <a:pt x="102" y="731"/>
                  </a:cubicBezTo>
                  <a:cubicBezTo>
                    <a:pt x="105" y="729"/>
                    <a:pt x="105" y="724"/>
                    <a:pt x="103" y="721"/>
                  </a:cubicBezTo>
                  <a:cubicBezTo>
                    <a:pt x="103" y="721"/>
                    <a:pt x="103" y="721"/>
                    <a:pt x="103" y="721"/>
                  </a:cubicBezTo>
                  <a:cubicBezTo>
                    <a:pt x="101" y="718"/>
                    <a:pt x="96" y="717"/>
                    <a:pt x="93" y="720"/>
                  </a:cubicBezTo>
                  <a:cubicBezTo>
                    <a:pt x="93" y="720"/>
                    <a:pt x="93" y="720"/>
                    <a:pt x="93" y="720"/>
                  </a:cubicBezTo>
                  <a:cubicBezTo>
                    <a:pt x="90" y="722"/>
                    <a:pt x="89" y="726"/>
                    <a:pt x="92" y="730"/>
                  </a:cubicBezTo>
                  <a:cubicBezTo>
                    <a:pt x="92" y="730"/>
                    <a:pt x="92" y="730"/>
                    <a:pt x="92" y="730"/>
                  </a:cubicBezTo>
                  <a:cubicBezTo>
                    <a:pt x="92" y="730"/>
                    <a:pt x="92" y="730"/>
                    <a:pt x="92" y="730"/>
                  </a:cubicBezTo>
                  <a:cubicBezTo>
                    <a:pt x="93" y="731"/>
                    <a:pt x="95" y="732"/>
                    <a:pt x="97" y="732"/>
                  </a:cubicBezTo>
                  <a:close/>
                  <a:moveTo>
                    <a:pt x="79" y="706"/>
                  </a:moveTo>
                  <a:cubicBezTo>
                    <a:pt x="79" y="706"/>
                    <a:pt x="79" y="706"/>
                    <a:pt x="79" y="706"/>
                  </a:cubicBezTo>
                  <a:cubicBezTo>
                    <a:pt x="80" y="706"/>
                    <a:pt x="81" y="705"/>
                    <a:pt x="83" y="705"/>
                  </a:cubicBezTo>
                  <a:cubicBezTo>
                    <a:pt x="83" y="705"/>
                    <a:pt x="83" y="705"/>
                    <a:pt x="83" y="705"/>
                  </a:cubicBezTo>
                  <a:cubicBezTo>
                    <a:pt x="86" y="703"/>
                    <a:pt x="87" y="698"/>
                    <a:pt x="85" y="695"/>
                  </a:cubicBezTo>
                  <a:cubicBezTo>
                    <a:pt x="85" y="695"/>
                    <a:pt x="85" y="695"/>
                    <a:pt x="85" y="695"/>
                  </a:cubicBezTo>
                  <a:cubicBezTo>
                    <a:pt x="83" y="692"/>
                    <a:pt x="78" y="691"/>
                    <a:pt x="75" y="693"/>
                  </a:cubicBezTo>
                  <a:cubicBezTo>
                    <a:pt x="75" y="693"/>
                    <a:pt x="75" y="693"/>
                    <a:pt x="75" y="693"/>
                  </a:cubicBezTo>
                  <a:cubicBezTo>
                    <a:pt x="72" y="695"/>
                    <a:pt x="71" y="699"/>
                    <a:pt x="73" y="703"/>
                  </a:cubicBezTo>
                  <a:cubicBezTo>
                    <a:pt x="74" y="705"/>
                    <a:pt x="76" y="706"/>
                    <a:pt x="79" y="706"/>
                  </a:cubicBezTo>
                  <a:close/>
                  <a:moveTo>
                    <a:pt x="62" y="678"/>
                  </a:moveTo>
                  <a:cubicBezTo>
                    <a:pt x="62" y="678"/>
                    <a:pt x="62" y="678"/>
                    <a:pt x="62" y="678"/>
                  </a:cubicBezTo>
                  <a:cubicBezTo>
                    <a:pt x="63" y="678"/>
                    <a:pt x="64" y="678"/>
                    <a:pt x="65" y="677"/>
                  </a:cubicBezTo>
                  <a:cubicBezTo>
                    <a:pt x="65" y="677"/>
                    <a:pt x="65" y="677"/>
                    <a:pt x="65" y="677"/>
                  </a:cubicBezTo>
                  <a:cubicBezTo>
                    <a:pt x="69" y="675"/>
                    <a:pt x="70" y="671"/>
                    <a:pt x="68" y="667"/>
                  </a:cubicBezTo>
                  <a:cubicBezTo>
                    <a:pt x="68" y="667"/>
                    <a:pt x="68" y="667"/>
                    <a:pt x="68" y="667"/>
                  </a:cubicBezTo>
                  <a:cubicBezTo>
                    <a:pt x="66" y="664"/>
                    <a:pt x="62" y="663"/>
                    <a:pt x="59" y="665"/>
                  </a:cubicBezTo>
                  <a:cubicBezTo>
                    <a:pt x="59" y="665"/>
                    <a:pt x="59" y="665"/>
                    <a:pt x="59" y="665"/>
                  </a:cubicBezTo>
                  <a:cubicBezTo>
                    <a:pt x="55" y="667"/>
                    <a:pt x="54" y="671"/>
                    <a:pt x="56" y="674"/>
                  </a:cubicBezTo>
                  <a:cubicBezTo>
                    <a:pt x="57" y="677"/>
                    <a:pt x="60" y="678"/>
                    <a:pt x="62" y="678"/>
                  </a:cubicBezTo>
                  <a:close/>
                  <a:moveTo>
                    <a:pt x="47" y="649"/>
                  </a:moveTo>
                  <a:cubicBezTo>
                    <a:pt x="47" y="649"/>
                    <a:pt x="47" y="649"/>
                    <a:pt x="47" y="649"/>
                  </a:cubicBezTo>
                  <a:cubicBezTo>
                    <a:pt x="48" y="649"/>
                    <a:pt x="49" y="649"/>
                    <a:pt x="50" y="648"/>
                  </a:cubicBezTo>
                  <a:cubicBezTo>
                    <a:pt x="50" y="648"/>
                    <a:pt x="50" y="648"/>
                    <a:pt x="50" y="648"/>
                  </a:cubicBezTo>
                  <a:cubicBezTo>
                    <a:pt x="54" y="647"/>
                    <a:pt x="55" y="642"/>
                    <a:pt x="54" y="639"/>
                  </a:cubicBezTo>
                  <a:cubicBezTo>
                    <a:pt x="54" y="639"/>
                    <a:pt x="54" y="639"/>
                    <a:pt x="54" y="639"/>
                  </a:cubicBezTo>
                  <a:cubicBezTo>
                    <a:pt x="52" y="635"/>
                    <a:pt x="48" y="634"/>
                    <a:pt x="44" y="635"/>
                  </a:cubicBezTo>
                  <a:cubicBezTo>
                    <a:pt x="44" y="635"/>
                    <a:pt x="44" y="635"/>
                    <a:pt x="44" y="635"/>
                  </a:cubicBezTo>
                  <a:cubicBezTo>
                    <a:pt x="41" y="637"/>
                    <a:pt x="39" y="641"/>
                    <a:pt x="41" y="645"/>
                  </a:cubicBezTo>
                  <a:cubicBezTo>
                    <a:pt x="41" y="645"/>
                    <a:pt x="41" y="645"/>
                    <a:pt x="41" y="645"/>
                  </a:cubicBezTo>
                  <a:cubicBezTo>
                    <a:pt x="41" y="645"/>
                    <a:pt x="41" y="645"/>
                    <a:pt x="41" y="645"/>
                  </a:cubicBezTo>
                  <a:cubicBezTo>
                    <a:pt x="42" y="647"/>
                    <a:pt x="45" y="649"/>
                    <a:pt x="47" y="649"/>
                  </a:cubicBezTo>
                  <a:close/>
                  <a:moveTo>
                    <a:pt x="35" y="619"/>
                  </a:moveTo>
                  <a:cubicBezTo>
                    <a:pt x="35" y="619"/>
                    <a:pt x="35" y="619"/>
                    <a:pt x="35" y="619"/>
                  </a:cubicBezTo>
                  <a:cubicBezTo>
                    <a:pt x="36" y="619"/>
                    <a:pt x="37" y="619"/>
                    <a:pt x="37" y="618"/>
                  </a:cubicBezTo>
                  <a:cubicBezTo>
                    <a:pt x="37" y="618"/>
                    <a:pt x="37" y="618"/>
                    <a:pt x="37" y="618"/>
                  </a:cubicBezTo>
                  <a:cubicBezTo>
                    <a:pt x="41" y="617"/>
                    <a:pt x="43" y="613"/>
                    <a:pt x="41" y="609"/>
                  </a:cubicBezTo>
                  <a:cubicBezTo>
                    <a:pt x="41" y="609"/>
                    <a:pt x="41" y="609"/>
                    <a:pt x="41" y="609"/>
                  </a:cubicBezTo>
                  <a:cubicBezTo>
                    <a:pt x="40" y="606"/>
                    <a:pt x="36" y="604"/>
                    <a:pt x="32" y="605"/>
                  </a:cubicBezTo>
                  <a:cubicBezTo>
                    <a:pt x="32" y="605"/>
                    <a:pt x="32" y="605"/>
                    <a:pt x="32" y="605"/>
                  </a:cubicBezTo>
                  <a:cubicBezTo>
                    <a:pt x="29" y="607"/>
                    <a:pt x="27" y="611"/>
                    <a:pt x="28" y="614"/>
                  </a:cubicBezTo>
                  <a:cubicBezTo>
                    <a:pt x="29" y="617"/>
                    <a:pt x="32" y="619"/>
                    <a:pt x="35" y="619"/>
                  </a:cubicBezTo>
                  <a:close/>
                  <a:moveTo>
                    <a:pt x="25" y="588"/>
                  </a:moveTo>
                  <a:cubicBezTo>
                    <a:pt x="25" y="588"/>
                    <a:pt x="25" y="588"/>
                    <a:pt x="25" y="588"/>
                  </a:cubicBezTo>
                  <a:cubicBezTo>
                    <a:pt x="25" y="588"/>
                    <a:pt x="26" y="588"/>
                    <a:pt x="27" y="588"/>
                  </a:cubicBezTo>
                  <a:cubicBezTo>
                    <a:pt x="27" y="588"/>
                    <a:pt x="27" y="588"/>
                    <a:pt x="27" y="588"/>
                  </a:cubicBezTo>
                  <a:cubicBezTo>
                    <a:pt x="30" y="587"/>
                    <a:pt x="32" y="583"/>
                    <a:pt x="31" y="579"/>
                  </a:cubicBezTo>
                  <a:cubicBezTo>
                    <a:pt x="31" y="579"/>
                    <a:pt x="31" y="579"/>
                    <a:pt x="31" y="579"/>
                  </a:cubicBezTo>
                  <a:cubicBezTo>
                    <a:pt x="30" y="575"/>
                    <a:pt x="26" y="573"/>
                    <a:pt x="23" y="574"/>
                  </a:cubicBezTo>
                  <a:cubicBezTo>
                    <a:pt x="23" y="574"/>
                    <a:pt x="23" y="574"/>
                    <a:pt x="23" y="574"/>
                  </a:cubicBezTo>
                  <a:cubicBezTo>
                    <a:pt x="19" y="575"/>
                    <a:pt x="17" y="579"/>
                    <a:pt x="18" y="583"/>
                  </a:cubicBezTo>
                  <a:cubicBezTo>
                    <a:pt x="19" y="586"/>
                    <a:pt x="22" y="588"/>
                    <a:pt x="25" y="588"/>
                  </a:cubicBezTo>
                  <a:close/>
                  <a:moveTo>
                    <a:pt x="17" y="556"/>
                  </a:moveTo>
                  <a:cubicBezTo>
                    <a:pt x="17" y="556"/>
                    <a:pt x="17" y="556"/>
                    <a:pt x="17" y="556"/>
                  </a:cubicBezTo>
                  <a:cubicBezTo>
                    <a:pt x="17" y="556"/>
                    <a:pt x="18" y="556"/>
                    <a:pt x="18" y="556"/>
                  </a:cubicBezTo>
                  <a:cubicBezTo>
                    <a:pt x="18" y="556"/>
                    <a:pt x="18" y="556"/>
                    <a:pt x="18" y="556"/>
                  </a:cubicBezTo>
                  <a:cubicBezTo>
                    <a:pt x="22" y="555"/>
                    <a:pt x="24" y="552"/>
                    <a:pt x="23" y="548"/>
                  </a:cubicBezTo>
                  <a:cubicBezTo>
                    <a:pt x="23" y="548"/>
                    <a:pt x="23" y="548"/>
                    <a:pt x="23" y="548"/>
                  </a:cubicBezTo>
                  <a:cubicBezTo>
                    <a:pt x="23" y="544"/>
                    <a:pt x="19" y="542"/>
                    <a:pt x="15" y="542"/>
                  </a:cubicBezTo>
                  <a:cubicBezTo>
                    <a:pt x="15" y="542"/>
                    <a:pt x="15" y="542"/>
                    <a:pt x="15" y="542"/>
                  </a:cubicBezTo>
                  <a:cubicBezTo>
                    <a:pt x="11" y="543"/>
                    <a:pt x="9" y="547"/>
                    <a:pt x="10" y="551"/>
                  </a:cubicBezTo>
                  <a:cubicBezTo>
                    <a:pt x="10" y="551"/>
                    <a:pt x="10" y="551"/>
                    <a:pt x="10" y="551"/>
                  </a:cubicBezTo>
                  <a:cubicBezTo>
                    <a:pt x="10" y="551"/>
                    <a:pt x="10" y="551"/>
                    <a:pt x="10" y="551"/>
                  </a:cubicBezTo>
                  <a:cubicBezTo>
                    <a:pt x="10" y="554"/>
                    <a:pt x="13" y="556"/>
                    <a:pt x="17" y="556"/>
                  </a:cubicBezTo>
                  <a:close/>
                  <a:moveTo>
                    <a:pt x="11" y="524"/>
                  </a:moveTo>
                  <a:cubicBezTo>
                    <a:pt x="11" y="524"/>
                    <a:pt x="11" y="524"/>
                    <a:pt x="11" y="524"/>
                  </a:cubicBezTo>
                  <a:cubicBezTo>
                    <a:pt x="11" y="524"/>
                    <a:pt x="12" y="524"/>
                    <a:pt x="12" y="524"/>
                  </a:cubicBezTo>
                  <a:cubicBezTo>
                    <a:pt x="12" y="524"/>
                    <a:pt x="12" y="524"/>
                    <a:pt x="12" y="524"/>
                  </a:cubicBezTo>
                  <a:cubicBezTo>
                    <a:pt x="16" y="524"/>
                    <a:pt x="18" y="520"/>
                    <a:pt x="18" y="516"/>
                  </a:cubicBezTo>
                  <a:cubicBezTo>
                    <a:pt x="18" y="516"/>
                    <a:pt x="18" y="516"/>
                    <a:pt x="18" y="516"/>
                  </a:cubicBezTo>
                  <a:cubicBezTo>
                    <a:pt x="17" y="512"/>
                    <a:pt x="14" y="510"/>
                    <a:pt x="10" y="510"/>
                  </a:cubicBezTo>
                  <a:cubicBezTo>
                    <a:pt x="10" y="510"/>
                    <a:pt x="10" y="510"/>
                    <a:pt x="10" y="510"/>
                  </a:cubicBezTo>
                  <a:cubicBezTo>
                    <a:pt x="6" y="511"/>
                    <a:pt x="3" y="514"/>
                    <a:pt x="4" y="518"/>
                  </a:cubicBezTo>
                  <a:cubicBezTo>
                    <a:pt x="4" y="522"/>
                    <a:pt x="7" y="524"/>
                    <a:pt x="11" y="524"/>
                  </a:cubicBezTo>
                  <a:close/>
                  <a:moveTo>
                    <a:pt x="8" y="492"/>
                  </a:moveTo>
                  <a:cubicBezTo>
                    <a:pt x="8" y="492"/>
                    <a:pt x="8" y="492"/>
                    <a:pt x="8" y="492"/>
                  </a:cubicBezTo>
                  <a:cubicBezTo>
                    <a:pt x="8" y="492"/>
                    <a:pt x="8" y="492"/>
                    <a:pt x="8" y="492"/>
                  </a:cubicBezTo>
                  <a:cubicBezTo>
                    <a:pt x="8" y="492"/>
                    <a:pt x="8" y="492"/>
                    <a:pt x="8" y="492"/>
                  </a:cubicBezTo>
                  <a:cubicBezTo>
                    <a:pt x="12" y="492"/>
                    <a:pt x="15" y="488"/>
                    <a:pt x="15" y="484"/>
                  </a:cubicBezTo>
                  <a:cubicBezTo>
                    <a:pt x="15" y="484"/>
                    <a:pt x="15" y="484"/>
                    <a:pt x="15" y="484"/>
                  </a:cubicBezTo>
                  <a:cubicBezTo>
                    <a:pt x="14" y="481"/>
                    <a:pt x="11" y="478"/>
                    <a:pt x="7" y="478"/>
                  </a:cubicBezTo>
                  <a:cubicBezTo>
                    <a:pt x="7" y="478"/>
                    <a:pt x="7" y="478"/>
                    <a:pt x="7" y="478"/>
                  </a:cubicBezTo>
                  <a:cubicBezTo>
                    <a:pt x="3" y="478"/>
                    <a:pt x="0" y="482"/>
                    <a:pt x="1" y="485"/>
                  </a:cubicBezTo>
                  <a:cubicBezTo>
                    <a:pt x="1" y="489"/>
                    <a:pt x="4" y="492"/>
                    <a:pt x="8" y="492"/>
                  </a:cubicBezTo>
                  <a:close/>
                  <a:moveTo>
                    <a:pt x="7" y="459"/>
                  </a:moveTo>
                  <a:cubicBezTo>
                    <a:pt x="7" y="459"/>
                    <a:pt x="7" y="459"/>
                    <a:pt x="7" y="459"/>
                  </a:cubicBezTo>
                  <a:cubicBezTo>
                    <a:pt x="10" y="459"/>
                    <a:pt x="14" y="456"/>
                    <a:pt x="14" y="452"/>
                  </a:cubicBezTo>
                  <a:cubicBezTo>
                    <a:pt x="14" y="452"/>
                    <a:pt x="14" y="452"/>
                    <a:pt x="14" y="452"/>
                  </a:cubicBezTo>
                  <a:cubicBezTo>
                    <a:pt x="14" y="449"/>
                    <a:pt x="11" y="445"/>
                    <a:pt x="7" y="445"/>
                  </a:cubicBezTo>
                  <a:cubicBezTo>
                    <a:pt x="7" y="445"/>
                    <a:pt x="7" y="445"/>
                    <a:pt x="7" y="445"/>
                  </a:cubicBezTo>
                  <a:cubicBezTo>
                    <a:pt x="3" y="445"/>
                    <a:pt x="0" y="448"/>
                    <a:pt x="0" y="452"/>
                  </a:cubicBezTo>
                  <a:cubicBezTo>
                    <a:pt x="0" y="452"/>
                    <a:pt x="0" y="452"/>
                    <a:pt x="0" y="452"/>
                  </a:cubicBezTo>
                  <a:cubicBezTo>
                    <a:pt x="0" y="456"/>
                    <a:pt x="3" y="459"/>
                    <a:pt x="7" y="459"/>
                  </a:cubicBezTo>
                  <a:close/>
                  <a:moveTo>
                    <a:pt x="8" y="427"/>
                  </a:moveTo>
                  <a:cubicBezTo>
                    <a:pt x="8" y="427"/>
                    <a:pt x="8" y="427"/>
                    <a:pt x="8" y="427"/>
                  </a:cubicBezTo>
                  <a:cubicBezTo>
                    <a:pt x="12" y="427"/>
                    <a:pt x="15" y="424"/>
                    <a:pt x="15" y="420"/>
                  </a:cubicBezTo>
                  <a:cubicBezTo>
                    <a:pt x="15" y="420"/>
                    <a:pt x="15" y="420"/>
                    <a:pt x="15" y="420"/>
                  </a:cubicBezTo>
                  <a:cubicBezTo>
                    <a:pt x="15" y="417"/>
                    <a:pt x="12" y="413"/>
                    <a:pt x="8" y="413"/>
                  </a:cubicBezTo>
                  <a:cubicBezTo>
                    <a:pt x="8" y="413"/>
                    <a:pt x="8" y="413"/>
                    <a:pt x="8" y="413"/>
                  </a:cubicBezTo>
                  <a:cubicBezTo>
                    <a:pt x="5" y="413"/>
                    <a:pt x="1" y="415"/>
                    <a:pt x="1" y="419"/>
                  </a:cubicBezTo>
                  <a:cubicBezTo>
                    <a:pt x="1" y="419"/>
                    <a:pt x="1" y="419"/>
                    <a:pt x="1" y="419"/>
                  </a:cubicBezTo>
                  <a:cubicBezTo>
                    <a:pt x="1" y="419"/>
                    <a:pt x="1" y="419"/>
                    <a:pt x="1" y="419"/>
                  </a:cubicBezTo>
                  <a:cubicBezTo>
                    <a:pt x="1" y="419"/>
                    <a:pt x="1" y="419"/>
                    <a:pt x="1" y="419"/>
                  </a:cubicBezTo>
                  <a:cubicBezTo>
                    <a:pt x="1" y="423"/>
                    <a:pt x="4" y="427"/>
                    <a:pt x="7" y="427"/>
                  </a:cubicBezTo>
                  <a:cubicBezTo>
                    <a:pt x="8" y="427"/>
                    <a:pt x="8" y="427"/>
                    <a:pt x="8" y="427"/>
                  </a:cubicBezTo>
                  <a:close/>
                  <a:moveTo>
                    <a:pt x="12" y="395"/>
                  </a:moveTo>
                  <a:cubicBezTo>
                    <a:pt x="12" y="395"/>
                    <a:pt x="12" y="395"/>
                    <a:pt x="12" y="395"/>
                  </a:cubicBezTo>
                  <a:cubicBezTo>
                    <a:pt x="15" y="395"/>
                    <a:pt x="18" y="392"/>
                    <a:pt x="19" y="389"/>
                  </a:cubicBezTo>
                  <a:cubicBezTo>
                    <a:pt x="19" y="389"/>
                    <a:pt x="19" y="389"/>
                    <a:pt x="19" y="389"/>
                  </a:cubicBezTo>
                  <a:cubicBezTo>
                    <a:pt x="19" y="385"/>
                    <a:pt x="17" y="381"/>
                    <a:pt x="13" y="381"/>
                  </a:cubicBezTo>
                  <a:cubicBezTo>
                    <a:pt x="13" y="381"/>
                    <a:pt x="13" y="381"/>
                    <a:pt x="13" y="381"/>
                  </a:cubicBezTo>
                  <a:cubicBezTo>
                    <a:pt x="9" y="380"/>
                    <a:pt x="5" y="383"/>
                    <a:pt x="5" y="387"/>
                  </a:cubicBezTo>
                  <a:cubicBezTo>
                    <a:pt x="5" y="387"/>
                    <a:pt x="5" y="387"/>
                    <a:pt x="5" y="387"/>
                  </a:cubicBezTo>
                  <a:cubicBezTo>
                    <a:pt x="4" y="390"/>
                    <a:pt x="7" y="394"/>
                    <a:pt x="11" y="395"/>
                  </a:cubicBezTo>
                  <a:cubicBezTo>
                    <a:pt x="11" y="395"/>
                    <a:pt x="11" y="395"/>
                    <a:pt x="12" y="395"/>
                  </a:cubicBezTo>
                  <a:close/>
                  <a:moveTo>
                    <a:pt x="18" y="363"/>
                  </a:moveTo>
                  <a:cubicBezTo>
                    <a:pt x="18" y="363"/>
                    <a:pt x="18" y="363"/>
                    <a:pt x="18" y="363"/>
                  </a:cubicBezTo>
                  <a:cubicBezTo>
                    <a:pt x="21" y="363"/>
                    <a:pt x="24" y="360"/>
                    <a:pt x="24" y="357"/>
                  </a:cubicBezTo>
                  <a:cubicBezTo>
                    <a:pt x="24" y="357"/>
                    <a:pt x="24" y="357"/>
                    <a:pt x="24" y="357"/>
                  </a:cubicBezTo>
                  <a:cubicBezTo>
                    <a:pt x="25" y="353"/>
                    <a:pt x="23" y="350"/>
                    <a:pt x="19" y="349"/>
                  </a:cubicBezTo>
                  <a:cubicBezTo>
                    <a:pt x="19" y="349"/>
                    <a:pt x="19" y="349"/>
                    <a:pt x="19" y="349"/>
                  </a:cubicBezTo>
                  <a:cubicBezTo>
                    <a:pt x="15" y="348"/>
                    <a:pt x="12" y="350"/>
                    <a:pt x="11" y="354"/>
                  </a:cubicBezTo>
                  <a:cubicBezTo>
                    <a:pt x="11" y="354"/>
                    <a:pt x="11" y="354"/>
                    <a:pt x="11" y="354"/>
                  </a:cubicBezTo>
                  <a:cubicBezTo>
                    <a:pt x="10" y="358"/>
                    <a:pt x="12" y="362"/>
                    <a:pt x="16" y="362"/>
                  </a:cubicBezTo>
                  <a:cubicBezTo>
                    <a:pt x="17" y="363"/>
                    <a:pt x="17" y="363"/>
                    <a:pt x="18" y="363"/>
                  </a:cubicBezTo>
                  <a:close/>
                  <a:moveTo>
                    <a:pt x="26" y="331"/>
                  </a:moveTo>
                  <a:cubicBezTo>
                    <a:pt x="26" y="331"/>
                    <a:pt x="26" y="331"/>
                    <a:pt x="26" y="331"/>
                  </a:cubicBezTo>
                  <a:cubicBezTo>
                    <a:pt x="29" y="331"/>
                    <a:pt x="32" y="329"/>
                    <a:pt x="33" y="326"/>
                  </a:cubicBezTo>
                  <a:cubicBezTo>
                    <a:pt x="33" y="326"/>
                    <a:pt x="33" y="326"/>
                    <a:pt x="33" y="326"/>
                  </a:cubicBezTo>
                  <a:cubicBezTo>
                    <a:pt x="34" y="322"/>
                    <a:pt x="32" y="319"/>
                    <a:pt x="28" y="317"/>
                  </a:cubicBezTo>
                  <a:cubicBezTo>
                    <a:pt x="28" y="317"/>
                    <a:pt x="28" y="317"/>
                    <a:pt x="28" y="317"/>
                  </a:cubicBezTo>
                  <a:cubicBezTo>
                    <a:pt x="24" y="316"/>
                    <a:pt x="20" y="318"/>
                    <a:pt x="19" y="322"/>
                  </a:cubicBezTo>
                  <a:cubicBezTo>
                    <a:pt x="19" y="322"/>
                    <a:pt x="19" y="322"/>
                    <a:pt x="19" y="322"/>
                  </a:cubicBezTo>
                  <a:cubicBezTo>
                    <a:pt x="19" y="322"/>
                    <a:pt x="19" y="322"/>
                    <a:pt x="19" y="322"/>
                  </a:cubicBezTo>
                  <a:cubicBezTo>
                    <a:pt x="19" y="322"/>
                    <a:pt x="19" y="322"/>
                    <a:pt x="19" y="322"/>
                  </a:cubicBezTo>
                  <a:cubicBezTo>
                    <a:pt x="18" y="326"/>
                    <a:pt x="20" y="330"/>
                    <a:pt x="24" y="331"/>
                  </a:cubicBezTo>
                  <a:cubicBezTo>
                    <a:pt x="25" y="331"/>
                    <a:pt x="25" y="331"/>
                    <a:pt x="26" y="331"/>
                  </a:cubicBezTo>
                  <a:close/>
                  <a:moveTo>
                    <a:pt x="37" y="300"/>
                  </a:moveTo>
                  <a:cubicBezTo>
                    <a:pt x="37" y="300"/>
                    <a:pt x="37" y="300"/>
                    <a:pt x="37" y="300"/>
                  </a:cubicBezTo>
                  <a:cubicBezTo>
                    <a:pt x="39" y="300"/>
                    <a:pt x="42" y="299"/>
                    <a:pt x="43" y="296"/>
                  </a:cubicBezTo>
                  <a:cubicBezTo>
                    <a:pt x="43" y="296"/>
                    <a:pt x="43" y="296"/>
                    <a:pt x="43" y="296"/>
                  </a:cubicBezTo>
                  <a:cubicBezTo>
                    <a:pt x="45" y="292"/>
                    <a:pt x="43" y="288"/>
                    <a:pt x="39" y="287"/>
                  </a:cubicBezTo>
                  <a:cubicBezTo>
                    <a:pt x="39" y="287"/>
                    <a:pt x="39" y="287"/>
                    <a:pt x="39" y="287"/>
                  </a:cubicBezTo>
                  <a:cubicBezTo>
                    <a:pt x="36" y="285"/>
                    <a:pt x="31" y="287"/>
                    <a:pt x="30" y="291"/>
                  </a:cubicBezTo>
                  <a:cubicBezTo>
                    <a:pt x="30" y="291"/>
                    <a:pt x="30" y="291"/>
                    <a:pt x="30" y="291"/>
                  </a:cubicBezTo>
                  <a:cubicBezTo>
                    <a:pt x="29" y="294"/>
                    <a:pt x="30" y="298"/>
                    <a:pt x="34" y="300"/>
                  </a:cubicBezTo>
                  <a:cubicBezTo>
                    <a:pt x="35" y="300"/>
                    <a:pt x="36" y="300"/>
                    <a:pt x="37" y="300"/>
                  </a:cubicBezTo>
                  <a:close/>
                  <a:moveTo>
                    <a:pt x="49" y="270"/>
                  </a:moveTo>
                  <a:cubicBezTo>
                    <a:pt x="49" y="270"/>
                    <a:pt x="49" y="270"/>
                    <a:pt x="49" y="270"/>
                  </a:cubicBezTo>
                  <a:cubicBezTo>
                    <a:pt x="52" y="270"/>
                    <a:pt x="55" y="269"/>
                    <a:pt x="56" y="266"/>
                  </a:cubicBezTo>
                  <a:cubicBezTo>
                    <a:pt x="56" y="266"/>
                    <a:pt x="56" y="266"/>
                    <a:pt x="56" y="266"/>
                  </a:cubicBezTo>
                  <a:cubicBezTo>
                    <a:pt x="57" y="263"/>
                    <a:pt x="56" y="259"/>
                    <a:pt x="52" y="257"/>
                  </a:cubicBezTo>
                  <a:cubicBezTo>
                    <a:pt x="52" y="257"/>
                    <a:pt x="52" y="257"/>
                    <a:pt x="52" y="257"/>
                  </a:cubicBezTo>
                  <a:cubicBezTo>
                    <a:pt x="49" y="255"/>
                    <a:pt x="45" y="257"/>
                    <a:pt x="43" y="260"/>
                  </a:cubicBezTo>
                  <a:cubicBezTo>
                    <a:pt x="43" y="260"/>
                    <a:pt x="43" y="260"/>
                    <a:pt x="43" y="260"/>
                  </a:cubicBezTo>
                  <a:cubicBezTo>
                    <a:pt x="43" y="260"/>
                    <a:pt x="43" y="260"/>
                    <a:pt x="43" y="260"/>
                  </a:cubicBezTo>
                  <a:cubicBezTo>
                    <a:pt x="43" y="260"/>
                    <a:pt x="43" y="260"/>
                    <a:pt x="43" y="260"/>
                  </a:cubicBezTo>
                  <a:cubicBezTo>
                    <a:pt x="41" y="264"/>
                    <a:pt x="43" y="268"/>
                    <a:pt x="46" y="270"/>
                  </a:cubicBezTo>
                  <a:cubicBezTo>
                    <a:pt x="47" y="270"/>
                    <a:pt x="48" y="270"/>
                    <a:pt x="49" y="270"/>
                  </a:cubicBezTo>
                  <a:close/>
                  <a:moveTo>
                    <a:pt x="64" y="242"/>
                  </a:moveTo>
                  <a:cubicBezTo>
                    <a:pt x="64" y="242"/>
                    <a:pt x="64" y="242"/>
                    <a:pt x="64" y="242"/>
                  </a:cubicBezTo>
                  <a:cubicBezTo>
                    <a:pt x="67" y="242"/>
                    <a:pt x="69" y="240"/>
                    <a:pt x="71" y="238"/>
                  </a:cubicBezTo>
                  <a:cubicBezTo>
                    <a:pt x="71" y="238"/>
                    <a:pt x="71" y="238"/>
                    <a:pt x="71" y="238"/>
                  </a:cubicBezTo>
                  <a:cubicBezTo>
                    <a:pt x="73" y="235"/>
                    <a:pt x="71" y="230"/>
                    <a:pt x="68" y="228"/>
                  </a:cubicBezTo>
                  <a:cubicBezTo>
                    <a:pt x="68" y="228"/>
                    <a:pt x="68" y="228"/>
                    <a:pt x="68" y="228"/>
                  </a:cubicBezTo>
                  <a:cubicBezTo>
                    <a:pt x="65" y="226"/>
                    <a:pt x="60" y="228"/>
                    <a:pt x="58" y="231"/>
                  </a:cubicBezTo>
                  <a:cubicBezTo>
                    <a:pt x="58" y="231"/>
                    <a:pt x="58" y="231"/>
                    <a:pt x="58" y="231"/>
                  </a:cubicBezTo>
                  <a:cubicBezTo>
                    <a:pt x="58" y="231"/>
                    <a:pt x="58" y="231"/>
                    <a:pt x="58" y="231"/>
                  </a:cubicBezTo>
                  <a:cubicBezTo>
                    <a:pt x="58" y="231"/>
                    <a:pt x="58" y="231"/>
                    <a:pt x="58" y="231"/>
                  </a:cubicBezTo>
                  <a:cubicBezTo>
                    <a:pt x="56" y="234"/>
                    <a:pt x="58" y="239"/>
                    <a:pt x="61" y="241"/>
                  </a:cubicBezTo>
                  <a:cubicBezTo>
                    <a:pt x="62" y="241"/>
                    <a:pt x="63" y="242"/>
                    <a:pt x="64" y="242"/>
                  </a:cubicBezTo>
                  <a:close/>
                  <a:moveTo>
                    <a:pt x="82" y="214"/>
                  </a:moveTo>
                  <a:cubicBezTo>
                    <a:pt x="82" y="214"/>
                    <a:pt x="82" y="214"/>
                    <a:pt x="82" y="214"/>
                  </a:cubicBezTo>
                  <a:cubicBezTo>
                    <a:pt x="84" y="214"/>
                    <a:pt x="86" y="213"/>
                    <a:pt x="87" y="211"/>
                  </a:cubicBezTo>
                  <a:cubicBezTo>
                    <a:pt x="87" y="211"/>
                    <a:pt x="87" y="211"/>
                    <a:pt x="87" y="211"/>
                  </a:cubicBezTo>
                  <a:cubicBezTo>
                    <a:pt x="90" y="207"/>
                    <a:pt x="89" y="203"/>
                    <a:pt x="85" y="201"/>
                  </a:cubicBezTo>
                  <a:cubicBezTo>
                    <a:pt x="85" y="201"/>
                    <a:pt x="85" y="201"/>
                    <a:pt x="85" y="201"/>
                  </a:cubicBezTo>
                  <a:cubicBezTo>
                    <a:pt x="82" y="199"/>
                    <a:pt x="78" y="200"/>
                    <a:pt x="76" y="203"/>
                  </a:cubicBezTo>
                  <a:cubicBezTo>
                    <a:pt x="76" y="203"/>
                    <a:pt x="76" y="203"/>
                    <a:pt x="76" y="203"/>
                  </a:cubicBezTo>
                  <a:cubicBezTo>
                    <a:pt x="76" y="203"/>
                    <a:pt x="76" y="203"/>
                    <a:pt x="76" y="203"/>
                  </a:cubicBezTo>
                  <a:cubicBezTo>
                    <a:pt x="76" y="203"/>
                    <a:pt x="76" y="203"/>
                    <a:pt x="76" y="203"/>
                  </a:cubicBezTo>
                  <a:cubicBezTo>
                    <a:pt x="74" y="206"/>
                    <a:pt x="74" y="210"/>
                    <a:pt x="78" y="213"/>
                  </a:cubicBezTo>
                  <a:cubicBezTo>
                    <a:pt x="79" y="213"/>
                    <a:pt x="80" y="214"/>
                    <a:pt x="82" y="214"/>
                  </a:cubicBezTo>
                  <a:close/>
                  <a:moveTo>
                    <a:pt x="101" y="187"/>
                  </a:moveTo>
                  <a:cubicBezTo>
                    <a:pt x="101" y="187"/>
                    <a:pt x="101" y="187"/>
                    <a:pt x="101" y="187"/>
                  </a:cubicBezTo>
                  <a:cubicBezTo>
                    <a:pt x="103" y="187"/>
                    <a:pt x="105" y="186"/>
                    <a:pt x="106" y="185"/>
                  </a:cubicBezTo>
                  <a:cubicBezTo>
                    <a:pt x="106" y="185"/>
                    <a:pt x="106" y="185"/>
                    <a:pt x="106" y="185"/>
                  </a:cubicBezTo>
                  <a:cubicBezTo>
                    <a:pt x="109" y="182"/>
                    <a:pt x="108" y="177"/>
                    <a:pt x="105" y="175"/>
                  </a:cubicBezTo>
                  <a:cubicBezTo>
                    <a:pt x="105" y="175"/>
                    <a:pt x="105" y="175"/>
                    <a:pt x="105" y="175"/>
                  </a:cubicBezTo>
                  <a:cubicBezTo>
                    <a:pt x="102" y="172"/>
                    <a:pt x="97" y="173"/>
                    <a:pt x="95" y="176"/>
                  </a:cubicBezTo>
                  <a:cubicBezTo>
                    <a:pt x="95" y="176"/>
                    <a:pt x="95" y="176"/>
                    <a:pt x="95" y="176"/>
                  </a:cubicBezTo>
                  <a:cubicBezTo>
                    <a:pt x="93" y="179"/>
                    <a:pt x="93" y="183"/>
                    <a:pt x="96" y="186"/>
                  </a:cubicBezTo>
                  <a:cubicBezTo>
                    <a:pt x="98" y="187"/>
                    <a:pt x="99" y="187"/>
                    <a:pt x="101" y="187"/>
                  </a:cubicBezTo>
                  <a:close/>
                  <a:moveTo>
                    <a:pt x="121" y="162"/>
                  </a:moveTo>
                  <a:cubicBezTo>
                    <a:pt x="121" y="162"/>
                    <a:pt x="121" y="162"/>
                    <a:pt x="121" y="162"/>
                  </a:cubicBezTo>
                  <a:cubicBezTo>
                    <a:pt x="123" y="162"/>
                    <a:pt x="125" y="162"/>
                    <a:pt x="127" y="160"/>
                  </a:cubicBezTo>
                  <a:cubicBezTo>
                    <a:pt x="127" y="160"/>
                    <a:pt x="127" y="160"/>
                    <a:pt x="127" y="160"/>
                  </a:cubicBezTo>
                  <a:cubicBezTo>
                    <a:pt x="129" y="157"/>
                    <a:pt x="129" y="153"/>
                    <a:pt x="126" y="150"/>
                  </a:cubicBezTo>
                  <a:cubicBezTo>
                    <a:pt x="126" y="150"/>
                    <a:pt x="126" y="150"/>
                    <a:pt x="126" y="150"/>
                  </a:cubicBezTo>
                  <a:cubicBezTo>
                    <a:pt x="123" y="147"/>
                    <a:pt x="119" y="148"/>
                    <a:pt x="116" y="151"/>
                  </a:cubicBezTo>
                  <a:cubicBezTo>
                    <a:pt x="116" y="151"/>
                    <a:pt x="116" y="151"/>
                    <a:pt x="116" y="151"/>
                  </a:cubicBezTo>
                  <a:cubicBezTo>
                    <a:pt x="114" y="154"/>
                    <a:pt x="114" y="158"/>
                    <a:pt x="117" y="161"/>
                  </a:cubicBezTo>
                  <a:cubicBezTo>
                    <a:pt x="118" y="162"/>
                    <a:pt x="120" y="162"/>
                    <a:pt x="121" y="162"/>
                  </a:cubicBezTo>
                  <a:close/>
                  <a:moveTo>
                    <a:pt x="144" y="139"/>
                  </a:moveTo>
                  <a:cubicBezTo>
                    <a:pt x="144" y="139"/>
                    <a:pt x="144" y="139"/>
                    <a:pt x="144" y="139"/>
                  </a:cubicBezTo>
                  <a:cubicBezTo>
                    <a:pt x="146" y="139"/>
                    <a:pt x="148" y="138"/>
                    <a:pt x="149" y="137"/>
                  </a:cubicBezTo>
                  <a:cubicBezTo>
                    <a:pt x="149" y="137"/>
                    <a:pt x="149" y="137"/>
                    <a:pt x="149" y="137"/>
                  </a:cubicBezTo>
                  <a:cubicBezTo>
                    <a:pt x="152" y="134"/>
                    <a:pt x="152" y="130"/>
                    <a:pt x="149" y="127"/>
                  </a:cubicBezTo>
                  <a:cubicBezTo>
                    <a:pt x="149" y="127"/>
                    <a:pt x="149" y="127"/>
                    <a:pt x="149" y="127"/>
                  </a:cubicBezTo>
                  <a:cubicBezTo>
                    <a:pt x="146" y="124"/>
                    <a:pt x="142" y="124"/>
                    <a:pt x="139" y="127"/>
                  </a:cubicBezTo>
                  <a:cubicBezTo>
                    <a:pt x="139" y="127"/>
                    <a:pt x="139" y="127"/>
                    <a:pt x="139" y="127"/>
                  </a:cubicBezTo>
                  <a:cubicBezTo>
                    <a:pt x="136" y="130"/>
                    <a:pt x="136" y="134"/>
                    <a:pt x="139" y="137"/>
                  </a:cubicBezTo>
                  <a:cubicBezTo>
                    <a:pt x="140" y="138"/>
                    <a:pt x="142" y="139"/>
                    <a:pt x="144" y="139"/>
                  </a:cubicBezTo>
                  <a:close/>
                  <a:moveTo>
                    <a:pt x="168" y="117"/>
                  </a:moveTo>
                  <a:cubicBezTo>
                    <a:pt x="168" y="117"/>
                    <a:pt x="168" y="117"/>
                    <a:pt x="168" y="117"/>
                  </a:cubicBezTo>
                  <a:cubicBezTo>
                    <a:pt x="170" y="117"/>
                    <a:pt x="172" y="117"/>
                    <a:pt x="173" y="116"/>
                  </a:cubicBezTo>
                  <a:cubicBezTo>
                    <a:pt x="173" y="116"/>
                    <a:pt x="173" y="116"/>
                    <a:pt x="173" y="116"/>
                  </a:cubicBezTo>
                  <a:cubicBezTo>
                    <a:pt x="176" y="113"/>
                    <a:pt x="176" y="109"/>
                    <a:pt x="174" y="106"/>
                  </a:cubicBezTo>
                  <a:cubicBezTo>
                    <a:pt x="174" y="106"/>
                    <a:pt x="174" y="106"/>
                    <a:pt x="174" y="106"/>
                  </a:cubicBezTo>
                  <a:cubicBezTo>
                    <a:pt x="171" y="103"/>
                    <a:pt x="167" y="102"/>
                    <a:pt x="164" y="105"/>
                  </a:cubicBezTo>
                  <a:cubicBezTo>
                    <a:pt x="164" y="105"/>
                    <a:pt x="164" y="105"/>
                    <a:pt x="164" y="105"/>
                  </a:cubicBezTo>
                  <a:cubicBezTo>
                    <a:pt x="161" y="107"/>
                    <a:pt x="160" y="112"/>
                    <a:pt x="163" y="115"/>
                  </a:cubicBezTo>
                  <a:cubicBezTo>
                    <a:pt x="164" y="116"/>
                    <a:pt x="166" y="117"/>
                    <a:pt x="168" y="117"/>
                  </a:cubicBezTo>
                  <a:close/>
                  <a:moveTo>
                    <a:pt x="194" y="97"/>
                  </a:moveTo>
                  <a:cubicBezTo>
                    <a:pt x="194" y="97"/>
                    <a:pt x="194" y="97"/>
                    <a:pt x="194" y="97"/>
                  </a:cubicBezTo>
                  <a:cubicBezTo>
                    <a:pt x="196" y="97"/>
                    <a:pt x="197" y="97"/>
                    <a:pt x="198" y="96"/>
                  </a:cubicBezTo>
                  <a:cubicBezTo>
                    <a:pt x="198" y="96"/>
                    <a:pt x="198" y="96"/>
                    <a:pt x="198" y="96"/>
                  </a:cubicBezTo>
                  <a:cubicBezTo>
                    <a:pt x="201" y="94"/>
                    <a:pt x="202" y="89"/>
                    <a:pt x="200" y="86"/>
                  </a:cubicBezTo>
                  <a:cubicBezTo>
                    <a:pt x="200" y="86"/>
                    <a:pt x="200" y="86"/>
                    <a:pt x="200" y="86"/>
                  </a:cubicBezTo>
                  <a:cubicBezTo>
                    <a:pt x="198" y="83"/>
                    <a:pt x="193" y="82"/>
                    <a:pt x="190" y="85"/>
                  </a:cubicBezTo>
                  <a:cubicBezTo>
                    <a:pt x="190" y="85"/>
                    <a:pt x="190" y="85"/>
                    <a:pt x="190" y="85"/>
                  </a:cubicBezTo>
                  <a:cubicBezTo>
                    <a:pt x="187" y="87"/>
                    <a:pt x="186" y="91"/>
                    <a:pt x="188" y="94"/>
                  </a:cubicBezTo>
                  <a:cubicBezTo>
                    <a:pt x="190" y="96"/>
                    <a:pt x="192" y="97"/>
                    <a:pt x="194" y="97"/>
                  </a:cubicBezTo>
                  <a:close/>
                  <a:moveTo>
                    <a:pt x="221" y="79"/>
                  </a:moveTo>
                  <a:cubicBezTo>
                    <a:pt x="221" y="79"/>
                    <a:pt x="221" y="79"/>
                    <a:pt x="221" y="79"/>
                  </a:cubicBezTo>
                  <a:cubicBezTo>
                    <a:pt x="222" y="79"/>
                    <a:pt x="224" y="79"/>
                    <a:pt x="225" y="78"/>
                  </a:cubicBezTo>
                  <a:cubicBezTo>
                    <a:pt x="225" y="78"/>
                    <a:pt x="225" y="78"/>
                    <a:pt x="225" y="78"/>
                  </a:cubicBezTo>
                  <a:cubicBezTo>
                    <a:pt x="228" y="76"/>
                    <a:pt x="229" y="72"/>
                    <a:pt x="227" y="69"/>
                  </a:cubicBezTo>
                  <a:cubicBezTo>
                    <a:pt x="227" y="69"/>
                    <a:pt x="227" y="69"/>
                    <a:pt x="227" y="69"/>
                  </a:cubicBezTo>
                  <a:cubicBezTo>
                    <a:pt x="225" y="65"/>
                    <a:pt x="221" y="64"/>
                    <a:pt x="218" y="66"/>
                  </a:cubicBezTo>
                  <a:cubicBezTo>
                    <a:pt x="218" y="66"/>
                    <a:pt x="218" y="66"/>
                    <a:pt x="218" y="66"/>
                  </a:cubicBezTo>
                  <a:cubicBezTo>
                    <a:pt x="214" y="68"/>
                    <a:pt x="213" y="73"/>
                    <a:pt x="215" y="76"/>
                  </a:cubicBezTo>
                  <a:cubicBezTo>
                    <a:pt x="217" y="78"/>
                    <a:pt x="219" y="79"/>
                    <a:pt x="221" y="79"/>
                  </a:cubicBezTo>
                  <a:close/>
                  <a:moveTo>
                    <a:pt x="250" y="63"/>
                  </a:moveTo>
                  <a:cubicBezTo>
                    <a:pt x="250" y="63"/>
                    <a:pt x="250" y="63"/>
                    <a:pt x="250" y="63"/>
                  </a:cubicBezTo>
                  <a:cubicBezTo>
                    <a:pt x="251" y="63"/>
                    <a:pt x="252" y="63"/>
                    <a:pt x="253" y="63"/>
                  </a:cubicBezTo>
                  <a:cubicBezTo>
                    <a:pt x="253" y="63"/>
                    <a:pt x="253" y="63"/>
                    <a:pt x="253" y="63"/>
                  </a:cubicBezTo>
                  <a:cubicBezTo>
                    <a:pt x="256" y="61"/>
                    <a:pt x="258" y="57"/>
                    <a:pt x="256" y="53"/>
                  </a:cubicBezTo>
                  <a:cubicBezTo>
                    <a:pt x="256" y="53"/>
                    <a:pt x="256" y="53"/>
                    <a:pt x="256" y="53"/>
                  </a:cubicBezTo>
                  <a:cubicBezTo>
                    <a:pt x="254" y="50"/>
                    <a:pt x="250" y="48"/>
                    <a:pt x="246" y="50"/>
                  </a:cubicBezTo>
                  <a:cubicBezTo>
                    <a:pt x="246" y="50"/>
                    <a:pt x="246" y="50"/>
                    <a:pt x="246" y="50"/>
                  </a:cubicBezTo>
                  <a:cubicBezTo>
                    <a:pt x="243" y="52"/>
                    <a:pt x="242" y="56"/>
                    <a:pt x="243" y="60"/>
                  </a:cubicBezTo>
                  <a:cubicBezTo>
                    <a:pt x="245" y="62"/>
                    <a:pt x="247" y="63"/>
                    <a:pt x="250" y="63"/>
                  </a:cubicBezTo>
                  <a:close/>
                  <a:moveTo>
                    <a:pt x="279" y="50"/>
                  </a:moveTo>
                  <a:cubicBezTo>
                    <a:pt x="279" y="50"/>
                    <a:pt x="279" y="50"/>
                    <a:pt x="279" y="50"/>
                  </a:cubicBezTo>
                  <a:cubicBezTo>
                    <a:pt x="280" y="50"/>
                    <a:pt x="281" y="49"/>
                    <a:pt x="282" y="49"/>
                  </a:cubicBezTo>
                  <a:cubicBezTo>
                    <a:pt x="282" y="49"/>
                    <a:pt x="282" y="49"/>
                    <a:pt x="282" y="49"/>
                  </a:cubicBezTo>
                  <a:cubicBezTo>
                    <a:pt x="285" y="48"/>
                    <a:pt x="287" y="43"/>
                    <a:pt x="285" y="40"/>
                  </a:cubicBezTo>
                  <a:cubicBezTo>
                    <a:pt x="285" y="40"/>
                    <a:pt x="285" y="40"/>
                    <a:pt x="285" y="40"/>
                  </a:cubicBezTo>
                  <a:cubicBezTo>
                    <a:pt x="284" y="36"/>
                    <a:pt x="280" y="35"/>
                    <a:pt x="276" y="36"/>
                  </a:cubicBezTo>
                  <a:cubicBezTo>
                    <a:pt x="276" y="36"/>
                    <a:pt x="276" y="36"/>
                    <a:pt x="276" y="36"/>
                  </a:cubicBezTo>
                  <a:cubicBezTo>
                    <a:pt x="276" y="36"/>
                    <a:pt x="276" y="36"/>
                    <a:pt x="276" y="36"/>
                  </a:cubicBezTo>
                  <a:cubicBezTo>
                    <a:pt x="276" y="36"/>
                    <a:pt x="276" y="36"/>
                    <a:pt x="276" y="36"/>
                  </a:cubicBezTo>
                  <a:cubicBezTo>
                    <a:pt x="273" y="38"/>
                    <a:pt x="271" y="42"/>
                    <a:pt x="273" y="45"/>
                  </a:cubicBezTo>
                  <a:cubicBezTo>
                    <a:pt x="274" y="48"/>
                    <a:pt x="276" y="50"/>
                    <a:pt x="279" y="50"/>
                  </a:cubicBezTo>
                  <a:close/>
                  <a:moveTo>
                    <a:pt x="628" y="49"/>
                  </a:moveTo>
                  <a:cubicBezTo>
                    <a:pt x="628" y="49"/>
                    <a:pt x="628" y="49"/>
                    <a:pt x="628" y="49"/>
                  </a:cubicBezTo>
                  <a:cubicBezTo>
                    <a:pt x="630" y="49"/>
                    <a:pt x="633" y="47"/>
                    <a:pt x="634" y="44"/>
                  </a:cubicBezTo>
                  <a:cubicBezTo>
                    <a:pt x="634" y="44"/>
                    <a:pt x="634" y="44"/>
                    <a:pt x="634" y="44"/>
                  </a:cubicBezTo>
                  <a:cubicBezTo>
                    <a:pt x="636" y="41"/>
                    <a:pt x="634" y="37"/>
                    <a:pt x="630" y="35"/>
                  </a:cubicBezTo>
                  <a:cubicBezTo>
                    <a:pt x="630" y="35"/>
                    <a:pt x="630" y="35"/>
                    <a:pt x="630" y="35"/>
                  </a:cubicBezTo>
                  <a:cubicBezTo>
                    <a:pt x="627" y="34"/>
                    <a:pt x="623" y="35"/>
                    <a:pt x="621" y="39"/>
                  </a:cubicBezTo>
                  <a:cubicBezTo>
                    <a:pt x="621" y="39"/>
                    <a:pt x="621" y="39"/>
                    <a:pt x="621" y="39"/>
                  </a:cubicBezTo>
                  <a:cubicBezTo>
                    <a:pt x="620" y="42"/>
                    <a:pt x="621" y="47"/>
                    <a:pt x="625" y="48"/>
                  </a:cubicBezTo>
                  <a:cubicBezTo>
                    <a:pt x="626" y="48"/>
                    <a:pt x="627" y="49"/>
                    <a:pt x="628" y="49"/>
                  </a:cubicBezTo>
                  <a:close/>
                  <a:moveTo>
                    <a:pt x="309" y="38"/>
                  </a:moveTo>
                  <a:cubicBezTo>
                    <a:pt x="309" y="38"/>
                    <a:pt x="309" y="38"/>
                    <a:pt x="309" y="38"/>
                  </a:cubicBezTo>
                  <a:cubicBezTo>
                    <a:pt x="310" y="38"/>
                    <a:pt x="311" y="38"/>
                    <a:pt x="312" y="38"/>
                  </a:cubicBezTo>
                  <a:cubicBezTo>
                    <a:pt x="312" y="38"/>
                    <a:pt x="312" y="38"/>
                    <a:pt x="312" y="38"/>
                  </a:cubicBezTo>
                  <a:cubicBezTo>
                    <a:pt x="315" y="36"/>
                    <a:pt x="317" y="32"/>
                    <a:pt x="316" y="29"/>
                  </a:cubicBezTo>
                  <a:cubicBezTo>
                    <a:pt x="316" y="29"/>
                    <a:pt x="316" y="29"/>
                    <a:pt x="316" y="29"/>
                  </a:cubicBezTo>
                  <a:cubicBezTo>
                    <a:pt x="315" y="25"/>
                    <a:pt x="311" y="23"/>
                    <a:pt x="307" y="24"/>
                  </a:cubicBezTo>
                  <a:cubicBezTo>
                    <a:pt x="307" y="24"/>
                    <a:pt x="307" y="24"/>
                    <a:pt x="307" y="24"/>
                  </a:cubicBezTo>
                  <a:cubicBezTo>
                    <a:pt x="303" y="26"/>
                    <a:pt x="301" y="30"/>
                    <a:pt x="303" y="33"/>
                  </a:cubicBezTo>
                  <a:cubicBezTo>
                    <a:pt x="304" y="36"/>
                    <a:pt x="306" y="38"/>
                    <a:pt x="309" y="38"/>
                  </a:cubicBezTo>
                  <a:close/>
                  <a:moveTo>
                    <a:pt x="597" y="37"/>
                  </a:moveTo>
                  <a:cubicBezTo>
                    <a:pt x="597" y="37"/>
                    <a:pt x="597" y="37"/>
                    <a:pt x="597" y="37"/>
                  </a:cubicBezTo>
                  <a:cubicBezTo>
                    <a:pt x="600" y="37"/>
                    <a:pt x="603" y="35"/>
                    <a:pt x="604" y="32"/>
                  </a:cubicBezTo>
                  <a:cubicBezTo>
                    <a:pt x="604" y="32"/>
                    <a:pt x="604" y="32"/>
                    <a:pt x="604" y="32"/>
                  </a:cubicBezTo>
                  <a:cubicBezTo>
                    <a:pt x="605" y="29"/>
                    <a:pt x="603" y="25"/>
                    <a:pt x="599" y="23"/>
                  </a:cubicBezTo>
                  <a:cubicBezTo>
                    <a:pt x="599" y="23"/>
                    <a:pt x="599" y="23"/>
                    <a:pt x="599" y="23"/>
                  </a:cubicBezTo>
                  <a:cubicBezTo>
                    <a:pt x="599" y="23"/>
                    <a:pt x="599" y="23"/>
                    <a:pt x="599" y="23"/>
                  </a:cubicBezTo>
                  <a:cubicBezTo>
                    <a:pt x="599" y="23"/>
                    <a:pt x="599" y="23"/>
                    <a:pt x="599" y="23"/>
                  </a:cubicBezTo>
                  <a:cubicBezTo>
                    <a:pt x="596" y="22"/>
                    <a:pt x="592" y="24"/>
                    <a:pt x="591" y="28"/>
                  </a:cubicBezTo>
                  <a:cubicBezTo>
                    <a:pt x="591" y="28"/>
                    <a:pt x="591" y="28"/>
                    <a:pt x="591" y="28"/>
                  </a:cubicBezTo>
                  <a:cubicBezTo>
                    <a:pt x="589" y="32"/>
                    <a:pt x="591" y="36"/>
                    <a:pt x="595" y="37"/>
                  </a:cubicBezTo>
                  <a:cubicBezTo>
                    <a:pt x="595" y="37"/>
                    <a:pt x="595" y="37"/>
                    <a:pt x="595" y="37"/>
                  </a:cubicBezTo>
                  <a:cubicBezTo>
                    <a:pt x="596" y="37"/>
                    <a:pt x="597" y="37"/>
                    <a:pt x="597" y="37"/>
                  </a:cubicBezTo>
                  <a:close/>
                  <a:moveTo>
                    <a:pt x="341" y="29"/>
                  </a:moveTo>
                  <a:cubicBezTo>
                    <a:pt x="341" y="29"/>
                    <a:pt x="341" y="29"/>
                    <a:pt x="341" y="29"/>
                  </a:cubicBezTo>
                  <a:cubicBezTo>
                    <a:pt x="341" y="29"/>
                    <a:pt x="342" y="29"/>
                    <a:pt x="342" y="28"/>
                  </a:cubicBezTo>
                  <a:cubicBezTo>
                    <a:pt x="342" y="28"/>
                    <a:pt x="342" y="28"/>
                    <a:pt x="342" y="28"/>
                  </a:cubicBezTo>
                  <a:cubicBezTo>
                    <a:pt x="346" y="27"/>
                    <a:pt x="348" y="24"/>
                    <a:pt x="347" y="20"/>
                  </a:cubicBezTo>
                  <a:cubicBezTo>
                    <a:pt x="347" y="20"/>
                    <a:pt x="347" y="20"/>
                    <a:pt x="347" y="20"/>
                  </a:cubicBezTo>
                  <a:cubicBezTo>
                    <a:pt x="346" y="16"/>
                    <a:pt x="342" y="14"/>
                    <a:pt x="339" y="15"/>
                  </a:cubicBezTo>
                  <a:cubicBezTo>
                    <a:pt x="339" y="15"/>
                    <a:pt x="339" y="15"/>
                    <a:pt x="339" y="15"/>
                  </a:cubicBezTo>
                  <a:cubicBezTo>
                    <a:pt x="335" y="16"/>
                    <a:pt x="333" y="20"/>
                    <a:pt x="334" y="23"/>
                  </a:cubicBezTo>
                  <a:cubicBezTo>
                    <a:pt x="335" y="26"/>
                    <a:pt x="337" y="29"/>
                    <a:pt x="341" y="29"/>
                  </a:cubicBezTo>
                  <a:close/>
                  <a:moveTo>
                    <a:pt x="566" y="28"/>
                  </a:moveTo>
                  <a:cubicBezTo>
                    <a:pt x="566" y="28"/>
                    <a:pt x="566" y="28"/>
                    <a:pt x="566" y="28"/>
                  </a:cubicBezTo>
                  <a:cubicBezTo>
                    <a:pt x="569" y="28"/>
                    <a:pt x="572" y="26"/>
                    <a:pt x="573" y="23"/>
                  </a:cubicBezTo>
                  <a:cubicBezTo>
                    <a:pt x="573" y="23"/>
                    <a:pt x="573" y="23"/>
                    <a:pt x="573" y="23"/>
                  </a:cubicBezTo>
                  <a:cubicBezTo>
                    <a:pt x="574" y="19"/>
                    <a:pt x="572" y="15"/>
                    <a:pt x="568" y="14"/>
                  </a:cubicBezTo>
                  <a:cubicBezTo>
                    <a:pt x="568" y="14"/>
                    <a:pt x="568" y="14"/>
                    <a:pt x="568" y="14"/>
                  </a:cubicBezTo>
                  <a:cubicBezTo>
                    <a:pt x="564" y="13"/>
                    <a:pt x="560" y="15"/>
                    <a:pt x="559" y="19"/>
                  </a:cubicBezTo>
                  <a:cubicBezTo>
                    <a:pt x="559" y="19"/>
                    <a:pt x="559" y="19"/>
                    <a:pt x="559" y="19"/>
                  </a:cubicBezTo>
                  <a:cubicBezTo>
                    <a:pt x="558" y="23"/>
                    <a:pt x="561" y="27"/>
                    <a:pt x="564" y="28"/>
                  </a:cubicBezTo>
                  <a:cubicBezTo>
                    <a:pt x="565" y="28"/>
                    <a:pt x="565" y="28"/>
                    <a:pt x="566" y="28"/>
                  </a:cubicBezTo>
                  <a:close/>
                  <a:moveTo>
                    <a:pt x="372" y="21"/>
                  </a:moveTo>
                  <a:cubicBezTo>
                    <a:pt x="372" y="21"/>
                    <a:pt x="372" y="21"/>
                    <a:pt x="372" y="21"/>
                  </a:cubicBezTo>
                  <a:cubicBezTo>
                    <a:pt x="373" y="21"/>
                    <a:pt x="373" y="21"/>
                    <a:pt x="374" y="21"/>
                  </a:cubicBezTo>
                  <a:cubicBezTo>
                    <a:pt x="374" y="21"/>
                    <a:pt x="374" y="21"/>
                    <a:pt x="374" y="21"/>
                  </a:cubicBezTo>
                  <a:cubicBezTo>
                    <a:pt x="377" y="21"/>
                    <a:pt x="380" y="17"/>
                    <a:pt x="379" y="13"/>
                  </a:cubicBezTo>
                  <a:cubicBezTo>
                    <a:pt x="379" y="13"/>
                    <a:pt x="379" y="13"/>
                    <a:pt x="379" y="13"/>
                  </a:cubicBezTo>
                  <a:cubicBezTo>
                    <a:pt x="378" y="9"/>
                    <a:pt x="375" y="7"/>
                    <a:pt x="371" y="8"/>
                  </a:cubicBezTo>
                  <a:cubicBezTo>
                    <a:pt x="371" y="8"/>
                    <a:pt x="371" y="8"/>
                    <a:pt x="371" y="8"/>
                  </a:cubicBezTo>
                  <a:cubicBezTo>
                    <a:pt x="371" y="8"/>
                    <a:pt x="371" y="8"/>
                    <a:pt x="371" y="8"/>
                  </a:cubicBezTo>
                  <a:cubicBezTo>
                    <a:pt x="371" y="8"/>
                    <a:pt x="371" y="8"/>
                    <a:pt x="371" y="8"/>
                  </a:cubicBezTo>
                  <a:cubicBezTo>
                    <a:pt x="367" y="8"/>
                    <a:pt x="365" y="12"/>
                    <a:pt x="365" y="16"/>
                  </a:cubicBezTo>
                  <a:cubicBezTo>
                    <a:pt x="366" y="19"/>
                    <a:pt x="369" y="21"/>
                    <a:pt x="372" y="21"/>
                  </a:cubicBezTo>
                  <a:close/>
                  <a:moveTo>
                    <a:pt x="534" y="21"/>
                  </a:moveTo>
                  <a:cubicBezTo>
                    <a:pt x="534" y="21"/>
                    <a:pt x="534" y="21"/>
                    <a:pt x="534" y="21"/>
                  </a:cubicBezTo>
                  <a:cubicBezTo>
                    <a:pt x="538" y="21"/>
                    <a:pt x="541" y="19"/>
                    <a:pt x="541" y="15"/>
                  </a:cubicBezTo>
                  <a:cubicBezTo>
                    <a:pt x="541" y="15"/>
                    <a:pt x="541" y="15"/>
                    <a:pt x="541" y="15"/>
                  </a:cubicBezTo>
                  <a:cubicBezTo>
                    <a:pt x="542" y="11"/>
                    <a:pt x="539" y="8"/>
                    <a:pt x="535" y="7"/>
                  </a:cubicBezTo>
                  <a:cubicBezTo>
                    <a:pt x="535" y="7"/>
                    <a:pt x="535" y="7"/>
                    <a:pt x="535" y="7"/>
                  </a:cubicBezTo>
                  <a:cubicBezTo>
                    <a:pt x="535" y="7"/>
                    <a:pt x="535" y="7"/>
                    <a:pt x="535" y="7"/>
                  </a:cubicBezTo>
                  <a:cubicBezTo>
                    <a:pt x="535" y="7"/>
                    <a:pt x="535" y="7"/>
                    <a:pt x="535" y="7"/>
                  </a:cubicBezTo>
                  <a:cubicBezTo>
                    <a:pt x="532" y="6"/>
                    <a:pt x="528" y="9"/>
                    <a:pt x="527" y="13"/>
                  </a:cubicBezTo>
                  <a:cubicBezTo>
                    <a:pt x="527" y="13"/>
                    <a:pt x="527" y="13"/>
                    <a:pt x="527" y="13"/>
                  </a:cubicBezTo>
                  <a:cubicBezTo>
                    <a:pt x="527" y="17"/>
                    <a:pt x="529" y="20"/>
                    <a:pt x="533" y="21"/>
                  </a:cubicBezTo>
                  <a:cubicBezTo>
                    <a:pt x="533" y="21"/>
                    <a:pt x="533" y="21"/>
                    <a:pt x="533" y="21"/>
                  </a:cubicBezTo>
                  <a:cubicBezTo>
                    <a:pt x="533" y="21"/>
                    <a:pt x="534" y="21"/>
                    <a:pt x="534" y="21"/>
                  </a:cubicBezTo>
                  <a:close/>
                  <a:moveTo>
                    <a:pt x="404" y="17"/>
                  </a:moveTo>
                  <a:cubicBezTo>
                    <a:pt x="404" y="17"/>
                    <a:pt x="404" y="17"/>
                    <a:pt x="404" y="17"/>
                  </a:cubicBezTo>
                  <a:cubicBezTo>
                    <a:pt x="405" y="17"/>
                    <a:pt x="405" y="17"/>
                    <a:pt x="405" y="17"/>
                  </a:cubicBezTo>
                  <a:cubicBezTo>
                    <a:pt x="405" y="17"/>
                    <a:pt x="405" y="17"/>
                    <a:pt x="405" y="17"/>
                  </a:cubicBezTo>
                  <a:cubicBezTo>
                    <a:pt x="409" y="16"/>
                    <a:pt x="412" y="13"/>
                    <a:pt x="411" y="9"/>
                  </a:cubicBezTo>
                  <a:cubicBezTo>
                    <a:pt x="411" y="9"/>
                    <a:pt x="411" y="9"/>
                    <a:pt x="411" y="9"/>
                  </a:cubicBezTo>
                  <a:cubicBezTo>
                    <a:pt x="411" y="5"/>
                    <a:pt x="408" y="2"/>
                    <a:pt x="404" y="3"/>
                  </a:cubicBezTo>
                  <a:cubicBezTo>
                    <a:pt x="404" y="3"/>
                    <a:pt x="404" y="3"/>
                    <a:pt x="404" y="3"/>
                  </a:cubicBezTo>
                  <a:cubicBezTo>
                    <a:pt x="400" y="3"/>
                    <a:pt x="397" y="7"/>
                    <a:pt x="397" y="10"/>
                  </a:cubicBezTo>
                  <a:cubicBezTo>
                    <a:pt x="398" y="14"/>
                    <a:pt x="401" y="17"/>
                    <a:pt x="404" y="17"/>
                  </a:cubicBezTo>
                  <a:close/>
                  <a:moveTo>
                    <a:pt x="502" y="16"/>
                  </a:moveTo>
                  <a:cubicBezTo>
                    <a:pt x="502" y="16"/>
                    <a:pt x="502" y="16"/>
                    <a:pt x="502" y="16"/>
                  </a:cubicBezTo>
                  <a:cubicBezTo>
                    <a:pt x="506" y="16"/>
                    <a:pt x="509" y="14"/>
                    <a:pt x="509" y="10"/>
                  </a:cubicBezTo>
                  <a:cubicBezTo>
                    <a:pt x="509" y="10"/>
                    <a:pt x="509" y="10"/>
                    <a:pt x="509" y="10"/>
                  </a:cubicBezTo>
                  <a:cubicBezTo>
                    <a:pt x="509" y="6"/>
                    <a:pt x="507" y="3"/>
                    <a:pt x="503" y="2"/>
                  </a:cubicBezTo>
                  <a:cubicBezTo>
                    <a:pt x="503" y="2"/>
                    <a:pt x="503" y="2"/>
                    <a:pt x="503" y="2"/>
                  </a:cubicBezTo>
                  <a:cubicBezTo>
                    <a:pt x="499" y="2"/>
                    <a:pt x="495" y="5"/>
                    <a:pt x="495" y="9"/>
                  </a:cubicBezTo>
                  <a:cubicBezTo>
                    <a:pt x="495" y="9"/>
                    <a:pt x="495" y="9"/>
                    <a:pt x="495" y="9"/>
                  </a:cubicBezTo>
                  <a:cubicBezTo>
                    <a:pt x="495" y="13"/>
                    <a:pt x="497" y="16"/>
                    <a:pt x="501" y="16"/>
                  </a:cubicBezTo>
                  <a:cubicBezTo>
                    <a:pt x="501" y="16"/>
                    <a:pt x="502" y="16"/>
                    <a:pt x="502" y="16"/>
                  </a:cubicBezTo>
                  <a:close/>
                  <a:moveTo>
                    <a:pt x="437" y="14"/>
                  </a:moveTo>
                  <a:cubicBezTo>
                    <a:pt x="437" y="14"/>
                    <a:pt x="437" y="14"/>
                    <a:pt x="437" y="14"/>
                  </a:cubicBezTo>
                  <a:cubicBezTo>
                    <a:pt x="437" y="14"/>
                    <a:pt x="437" y="14"/>
                    <a:pt x="437" y="14"/>
                  </a:cubicBezTo>
                  <a:cubicBezTo>
                    <a:pt x="437" y="14"/>
                    <a:pt x="437" y="14"/>
                    <a:pt x="437" y="14"/>
                  </a:cubicBezTo>
                  <a:cubicBezTo>
                    <a:pt x="441" y="14"/>
                    <a:pt x="444" y="11"/>
                    <a:pt x="444" y="7"/>
                  </a:cubicBezTo>
                  <a:cubicBezTo>
                    <a:pt x="444" y="7"/>
                    <a:pt x="444" y="7"/>
                    <a:pt x="444" y="7"/>
                  </a:cubicBezTo>
                  <a:cubicBezTo>
                    <a:pt x="444" y="3"/>
                    <a:pt x="441" y="0"/>
                    <a:pt x="437" y="0"/>
                  </a:cubicBezTo>
                  <a:cubicBezTo>
                    <a:pt x="437" y="0"/>
                    <a:pt x="437" y="0"/>
                    <a:pt x="437" y="0"/>
                  </a:cubicBezTo>
                  <a:cubicBezTo>
                    <a:pt x="433" y="0"/>
                    <a:pt x="430" y="4"/>
                    <a:pt x="430" y="8"/>
                  </a:cubicBezTo>
                  <a:cubicBezTo>
                    <a:pt x="430" y="11"/>
                    <a:pt x="433" y="14"/>
                    <a:pt x="437" y="14"/>
                  </a:cubicBezTo>
                  <a:close/>
                  <a:moveTo>
                    <a:pt x="469" y="14"/>
                  </a:moveTo>
                  <a:cubicBezTo>
                    <a:pt x="469" y="14"/>
                    <a:pt x="469" y="14"/>
                    <a:pt x="469" y="14"/>
                  </a:cubicBezTo>
                  <a:cubicBezTo>
                    <a:pt x="473" y="14"/>
                    <a:pt x="476" y="11"/>
                    <a:pt x="477" y="7"/>
                  </a:cubicBezTo>
                  <a:cubicBezTo>
                    <a:pt x="477" y="7"/>
                    <a:pt x="477" y="7"/>
                    <a:pt x="477" y="7"/>
                  </a:cubicBezTo>
                  <a:cubicBezTo>
                    <a:pt x="477" y="4"/>
                    <a:pt x="474" y="0"/>
                    <a:pt x="470" y="0"/>
                  </a:cubicBezTo>
                  <a:cubicBezTo>
                    <a:pt x="470" y="0"/>
                    <a:pt x="470" y="0"/>
                    <a:pt x="470" y="0"/>
                  </a:cubicBezTo>
                  <a:cubicBezTo>
                    <a:pt x="466" y="0"/>
                    <a:pt x="463" y="3"/>
                    <a:pt x="462" y="7"/>
                  </a:cubicBezTo>
                  <a:cubicBezTo>
                    <a:pt x="462" y="7"/>
                    <a:pt x="462" y="7"/>
                    <a:pt x="462" y="7"/>
                  </a:cubicBezTo>
                  <a:cubicBezTo>
                    <a:pt x="462" y="11"/>
                    <a:pt x="465" y="14"/>
                    <a:pt x="469" y="14"/>
                  </a:cubicBezTo>
                  <a:cubicBezTo>
                    <a:pt x="469" y="14"/>
                    <a:pt x="469" y="14"/>
                    <a:pt x="469" y="14"/>
                  </a:cubicBezTo>
                  <a:close/>
                  <a:moveTo>
                    <a:pt x="663" y="60"/>
                  </a:moveTo>
                  <a:cubicBezTo>
                    <a:pt x="664" y="59"/>
                    <a:pt x="665" y="57"/>
                    <a:pt x="665" y="55"/>
                  </a:cubicBezTo>
                  <a:cubicBezTo>
                    <a:pt x="665" y="55"/>
                    <a:pt x="665" y="54"/>
                    <a:pt x="665" y="54"/>
                  </a:cubicBezTo>
                  <a:cubicBezTo>
                    <a:pt x="665" y="53"/>
                    <a:pt x="665" y="53"/>
                    <a:pt x="665" y="52"/>
                  </a:cubicBezTo>
                  <a:cubicBezTo>
                    <a:pt x="664" y="52"/>
                    <a:pt x="664" y="51"/>
                    <a:pt x="664" y="51"/>
                  </a:cubicBezTo>
                  <a:cubicBezTo>
                    <a:pt x="664" y="51"/>
                    <a:pt x="663" y="50"/>
                    <a:pt x="663" y="50"/>
                  </a:cubicBezTo>
                  <a:cubicBezTo>
                    <a:pt x="661" y="48"/>
                    <a:pt x="659" y="48"/>
                    <a:pt x="657" y="48"/>
                  </a:cubicBezTo>
                  <a:cubicBezTo>
                    <a:pt x="656" y="48"/>
                    <a:pt x="656" y="48"/>
                    <a:pt x="655" y="49"/>
                  </a:cubicBezTo>
                  <a:cubicBezTo>
                    <a:pt x="655" y="49"/>
                    <a:pt x="654" y="49"/>
                    <a:pt x="654" y="49"/>
                  </a:cubicBezTo>
                  <a:cubicBezTo>
                    <a:pt x="654" y="49"/>
                    <a:pt x="653" y="50"/>
                    <a:pt x="653" y="50"/>
                  </a:cubicBezTo>
                  <a:cubicBezTo>
                    <a:pt x="652" y="51"/>
                    <a:pt x="651" y="53"/>
                    <a:pt x="651" y="55"/>
                  </a:cubicBezTo>
                  <a:cubicBezTo>
                    <a:pt x="651" y="57"/>
                    <a:pt x="652" y="59"/>
                    <a:pt x="653" y="60"/>
                  </a:cubicBezTo>
                  <a:cubicBezTo>
                    <a:pt x="653" y="60"/>
                    <a:pt x="654" y="61"/>
                    <a:pt x="654" y="61"/>
                  </a:cubicBezTo>
                  <a:cubicBezTo>
                    <a:pt x="654" y="61"/>
                    <a:pt x="655" y="61"/>
                    <a:pt x="655" y="61"/>
                  </a:cubicBezTo>
                  <a:cubicBezTo>
                    <a:pt x="656" y="62"/>
                    <a:pt x="656" y="62"/>
                    <a:pt x="657" y="62"/>
                  </a:cubicBezTo>
                  <a:cubicBezTo>
                    <a:pt x="657" y="62"/>
                    <a:pt x="658" y="62"/>
                    <a:pt x="658" y="62"/>
                  </a:cubicBezTo>
                  <a:cubicBezTo>
                    <a:pt x="660" y="62"/>
                    <a:pt x="662" y="61"/>
                    <a:pt x="663" y="60"/>
                  </a:cubicBezTo>
                  <a:close/>
                </a:path>
              </a:pathLst>
            </a:custGeom>
            <a:solidFill>
              <a:schemeClr val="tx1">
                <a:lumMod val="40000"/>
                <a:lumOff val="60000"/>
              </a:schemeClr>
            </a:solidFill>
            <a:ln>
              <a:noFill/>
            </a:ln>
          </p:spPr>
          <p:txBody>
            <a:bodyPr/>
            <a:lstStyle/>
            <a:p>
              <a:pPr eaLnBrk="1" fontAlgn="auto" hangingPunct="1">
                <a:spcBef>
                  <a:spcPts val="0"/>
                </a:spcBef>
                <a:spcAft>
                  <a:spcPts val="0"/>
                </a:spcAft>
                <a:defRPr/>
              </a:pPr>
              <a:endParaRPr lang="en-US">
                <a:latin typeface="+mn-lt"/>
              </a:endParaRPr>
            </a:p>
          </p:txBody>
        </p:sp>
      </p:grpSp>
      <p:grpSp>
        <p:nvGrpSpPr>
          <p:cNvPr id="76" name="Group 75"/>
          <p:cNvGrpSpPr/>
          <p:nvPr/>
        </p:nvGrpSpPr>
        <p:grpSpPr>
          <a:xfrm>
            <a:off x="5324475" y="755650"/>
            <a:ext cx="4105275" cy="5349875"/>
            <a:chOff x="5324475" y="755650"/>
            <a:chExt cx="4105275" cy="5349875"/>
          </a:xfrm>
        </p:grpSpPr>
        <p:grpSp>
          <p:nvGrpSpPr>
            <p:cNvPr id="2" name="Group 1"/>
            <p:cNvGrpSpPr/>
            <p:nvPr/>
          </p:nvGrpSpPr>
          <p:grpSpPr>
            <a:xfrm>
              <a:off x="5324475" y="755650"/>
              <a:ext cx="3154363" cy="1463675"/>
              <a:chOff x="5324475" y="755650"/>
              <a:chExt cx="3154363" cy="1463675"/>
            </a:xfrm>
          </p:grpSpPr>
          <p:grpSp>
            <p:nvGrpSpPr>
              <p:cNvPr id="3" name="Group 2"/>
              <p:cNvGrpSpPr/>
              <p:nvPr/>
            </p:nvGrpSpPr>
            <p:grpSpPr bwMode="auto">
              <a:xfrm>
                <a:off x="5324475" y="1871663"/>
                <a:ext cx="347663" cy="347662"/>
                <a:chOff x="5324475" y="1871663"/>
                <a:chExt cx="347663" cy="347663"/>
              </a:xfrm>
            </p:grpSpPr>
            <p:sp>
              <p:nvSpPr>
                <p:cNvPr id="36906" name="Freeform 8"/>
                <p:cNvSpPr/>
                <p:nvPr/>
              </p:nvSpPr>
              <p:spPr bwMode="auto">
                <a:xfrm>
                  <a:off x="5405438" y="1952625"/>
                  <a:ext cx="185738" cy="187325"/>
                </a:xfrm>
                <a:custGeom>
                  <a:avLst/>
                  <a:gdLst>
                    <a:gd name="T0" fmla="*/ 26534 w 49"/>
                    <a:gd name="T1" fmla="*/ 45876 h 49"/>
                    <a:gd name="T2" fmla="*/ 144042 w 49"/>
                    <a:gd name="T3" fmla="*/ 26761 h 49"/>
                    <a:gd name="T4" fmla="*/ 159204 w 49"/>
                    <a:gd name="T5" fmla="*/ 141449 h 49"/>
                    <a:gd name="T6" fmla="*/ 45487 w 49"/>
                    <a:gd name="T7" fmla="*/ 160564 h 49"/>
                    <a:gd name="T8" fmla="*/ 26534 w 49"/>
                    <a:gd name="T9" fmla="*/ 45876 h 4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9" h="49">
                      <a:moveTo>
                        <a:pt x="7" y="12"/>
                      </a:moveTo>
                      <a:cubicBezTo>
                        <a:pt x="14" y="2"/>
                        <a:pt x="28" y="0"/>
                        <a:pt x="38" y="7"/>
                      </a:cubicBezTo>
                      <a:cubicBezTo>
                        <a:pt x="47" y="14"/>
                        <a:pt x="49" y="28"/>
                        <a:pt x="42" y="37"/>
                      </a:cubicBezTo>
                      <a:cubicBezTo>
                        <a:pt x="35" y="47"/>
                        <a:pt x="22" y="49"/>
                        <a:pt x="12" y="42"/>
                      </a:cubicBezTo>
                      <a:cubicBezTo>
                        <a:pt x="2" y="35"/>
                        <a:pt x="0" y="22"/>
                        <a:pt x="7" y="12"/>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a:lstStyle/>
                <a:p>
                  <a:endParaRPr lang="en-US"/>
                </a:p>
              </p:txBody>
            </p:sp>
            <p:sp>
              <p:nvSpPr>
                <p:cNvPr id="36907" name="Freeform 16"/>
                <p:cNvSpPr/>
                <p:nvPr/>
              </p:nvSpPr>
              <p:spPr bwMode="auto">
                <a:xfrm>
                  <a:off x="5324475" y="1871663"/>
                  <a:ext cx="347663" cy="347663"/>
                </a:xfrm>
                <a:custGeom>
                  <a:avLst/>
                  <a:gdLst>
                    <a:gd name="T0" fmla="*/ 49666 w 91"/>
                    <a:gd name="T1" fmla="*/ 84050 h 91"/>
                    <a:gd name="T2" fmla="*/ 263613 w 91"/>
                    <a:gd name="T3" fmla="*/ 49666 h 91"/>
                    <a:gd name="T4" fmla="*/ 297997 w 91"/>
                    <a:gd name="T5" fmla="*/ 263613 h 91"/>
                    <a:gd name="T6" fmla="*/ 84050 w 91"/>
                    <a:gd name="T7" fmla="*/ 297997 h 91"/>
                    <a:gd name="T8" fmla="*/ 49666 w 91"/>
                    <a:gd name="T9" fmla="*/ 84050 h 9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1" h="91">
                      <a:moveTo>
                        <a:pt x="13" y="22"/>
                      </a:moveTo>
                      <a:cubicBezTo>
                        <a:pt x="26" y="4"/>
                        <a:pt x="51" y="0"/>
                        <a:pt x="69" y="13"/>
                      </a:cubicBezTo>
                      <a:cubicBezTo>
                        <a:pt x="87" y="26"/>
                        <a:pt x="91" y="51"/>
                        <a:pt x="78" y="69"/>
                      </a:cubicBezTo>
                      <a:cubicBezTo>
                        <a:pt x="65" y="87"/>
                        <a:pt x="40" y="91"/>
                        <a:pt x="22" y="78"/>
                      </a:cubicBezTo>
                      <a:cubicBezTo>
                        <a:pt x="4" y="65"/>
                        <a:pt x="0" y="40"/>
                        <a:pt x="13" y="22"/>
                      </a:cubicBezTo>
                      <a:close/>
                    </a:path>
                  </a:pathLst>
                </a:custGeom>
                <a:noFill/>
                <a:ln w="53975" cap="flat">
                  <a:solidFill>
                    <a:schemeClr val="accent2"/>
                  </a:solidFill>
                  <a:prstDash val="solid"/>
                  <a:miter lim="800000"/>
                </a:ln>
                <a:extLst>
                  <a:ext uri="{909E8E84-426E-40DD-AFC4-6F175D3DCCD1}">
                    <a14:hiddenFill xmlns:a14="http://schemas.microsoft.com/office/drawing/2010/main">
                      <a:solidFill>
                        <a:srgbClr val="FFFFFF"/>
                      </a:solidFill>
                    </a14:hiddenFill>
                  </a:ext>
                </a:extLst>
              </p:spPr>
              <p:txBody>
                <a:bodyPr/>
                <a:lstStyle/>
                <a:p>
                  <a:endParaRPr lang="en-US"/>
                </a:p>
              </p:txBody>
            </p:sp>
          </p:grpSp>
          <p:sp>
            <p:nvSpPr>
              <p:cNvPr id="21" name="Freeform 20"/>
              <p:cNvSpPr/>
              <p:nvPr/>
            </p:nvSpPr>
            <p:spPr bwMode="auto">
              <a:xfrm>
                <a:off x="5438775" y="755650"/>
                <a:ext cx="3040063" cy="1120775"/>
              </a:xfrm>
              <a:custGeom>
                <a:avLst/>
                <a:gdLst>
                  <a:gd name="T0" fmla="*/ 2493921 w 796"/>
                  <a:gd name="T1" fmla="*/ 0 h 293"/>
                  <a:gd name="T2" fmla="*/ 595791 w 796"/>
                  <a:gd name="T3" fmla="*/ 0 h 293"/>
                  <a:gd name="T4" fmla="*/ 156586 w 796"/>
                  <a:gd name="T5" fmla="*/ 225685 h 293"/>
                  <a:gd name="T6" fmla="*/ 202416 w 796"/>
                  <a:gd name="T7" fmla="*/ 925691 h 293"/>
                  <a:gd name="T8" fmla="*/ 183320 w 796"/>
                  <a:gd name="T9" fmla="*/ 1120775 h 293"/>
                  <a:gd name="T10" fmla="*/ 362822 w 796"/>
                  <a:gd name="T11" fmla="*/ 1040446 h 293"/>
                  <a:gd name="T12" fmla="*/ 595791 w 796"/>
                  <a:gd name="T13" fmla="*/ 1093999 h 293"/>
                  <a:gd name="T14" fmla="*/ 2490102 w 796"/>
                  <a:gd name="T15" fmla="*/ 1093999 h 293"/>
                  <a:gd name="T16" fmla="*/ 3040063 w 796"/>
                  <a:gd name="T17" fmla="*/ 546999 h 293"/>
                  <a:gd name="T18" fmla="*/ 2493921 w 796"/>
                  <a:gd name="T19" fmla="*/ 0 h 29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796" h="293">
                    <a:moveTo>
                      <a:pt x="653" y="0"/>
                    </a:moveTo>
                    <a:cubicBezTo>
                      <a:pt x="652" y="0"/>
                      <a:pt x="156" y="0"/>
                      <a:pt x="156" y="0"/>
                    </a:cubicBezTo>
                    <a:cubicBezTo>
                      <a:pt x="112" y="0"/>
                      <a:pt x="69" y="21"/>
                      <a:pt x="41" y="59"/>
                    </a:cubicBezTo>
                    <a:cubicBezTo>
                      <a:pt x="0" y="116"/>
                      <a:pt x="6" y="193"/>
                      <a:pt x="53" y="242"/>
                    </a:cubicBezTo>
                    <a:cubicBezTo>
                      <a:pt x="48" y="293"/>
                      <a:pt x="48" y="293"/>
                      <a:pt x="48" y="293"/>
                    </a:cubicBezTo>
                    <a:cubicBezTo>
                      <a:pt x="95" y="272"/>
                      <a:pt x="95" y="272"/>
                      <a:pt x="95" y="272"/>
                    </a:cubicBezTo>
                    <a:cubicBezTo>
                      <a:pt x="115" y="282"/>
                      <a:pt x="135" y="286"/>
                      <a:pt x="156" y="286"/>
                    </a:cubicBezTo>
                    <a:cubicBezTo>
                      <a:pt x="156" y="286"/>
                      <a:pt x="652" y="286"/>
                      <a:pt x="652" y="286"/>
                    </a:cubicBezTo>
                    <a:cubicBezTo>
                      <a:pt x="732" y="286"/>
                      <a:pt x="796" y="222"/>
                      <a:pt x="796" y="143"/>
                    </a:cubicBezTo>
                    <a:cubicBezTo>
                      <a:pt x="796" y="64"/>
                      <a:pt x="732" y="0"/>
                      <a:pt x="653" y="0"/>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a:lstStyle/>
              <a:p>
                <a:endParaRPr lang="en-US"/>
              </a:p>
            </p:txBody>
          </p:sp>
          <p:grpSp>
            <p:nvGrpSpPr>
              <p:cNvPr id="41" name="Group 40"/>
              <p:cNvGrpSpPr/>
              <p:nvPr/>
            </p:nvGrpSpPr>
            <p:grpSpPr>
              <a:xfrm>
                <a:off x="5673725" y="928207"/>
                <a:ext cx="736600" cy="737738"/>
                <a:chOff x="6345238" y="4948238"/>
                <a:chExt cx="1027113" cy="1028700"/>
              </a:xfrm>
              <a:effectLst>
                <a:outerShdw blurRad="114300" dist="76200" dir="2700000" sx="102000" sy="102000" algn="tl" rotWithShape="0">
                  <a:prstClr val="black">
                    <a:alpha val="40000"/>
                  </a:prstClr>
                </a:outerShdw>
              </a:effectLst>
            </p:grpSpPr>
            <p:sp>
              <p:nvSpPr>
                <p:cNvPr id="42" name="Oval 56"/>
                <p:cNvSpPr>
                  <a:spLocks noChangeArrowheads="1"/>
                </p:cNvSpPr>
                <p:nvPr/>
              </p:nvSpPr>
              <p:spPr bwMode="auto">
                <a:xfrm>
                  <a:off x="6345238" y="4948238"/>
                  <a:ext cx="1027113" cy="1028700"/>
                </a:xfrm>
                <a:prstGeom prst="ellipse">
                  <a:avLst/>
                </a:prstGeom>
                <a:gradFill flip="none" rotWithShape="1">
                  <a:gsLst>
                    <a:gs pos="0">
                      <a:schemeClr val="bg2">
                        <a:shade val="30000"/>
                        <a:satMod val="115000"/>
                      </a:schemeClr>
                    </a:gs>
                    <a:gs pos="100000">
                      <a:schemeClr val="bg2">
                        <a:shade val="100000"/>
                        <a:satMod val="115000"/>
                      </a:schemeClr>
                    </a:gs>
                  </a:gsLst>
                  <a:lin ang="13500000" scaled="1"/>
                  <a:tileRect/>
                </a:gradFill>
                <a:ln>
                  <a:noFill/>
                </a:ln>
              </p:spPr>
              <p:txBody>
                <a:bodyPr/>
                <a:lstStyle/>
                <a:p>
                  <a:pPr eaLnBrk="1" fontAlgn="auto" hangingPunct="1">
                    <a:spcBef>
                      <a:spcPts val="0"/>
                    </a:spcBef>
                    <a:spcAft>
                      <a:spcPts val="0"/>
                    </a:spcAft>
                    <a:defRPr/>
                  </a:pPr>
                  <a:endParaRPr lang="en-US">
                    <a:latin typeface="+mn-lt"/>
                  </a:endParaRPr>
                </a:p>
              </p:txBody>
            </p:sp>
            <p:sp>
              <p:nvSpPr>
                <p:cNvPr id="43" name="Oval 57"/>
                <p:cNvSpPr>
                  <a:spLocks noChangeArrowheads="1"/>
                </p:cNvSpPr>
                <p:nvPr/>
              </p:nvSpPr>
              <p:spPr bwMode="auto">
                <a:xfrm>
                  <a:off x="6359525" y="4962526"/>
                  <a:ext cx="998538" cy="1000125"/>
                </a:xfrm>
                <a:prstGeom prst="ellipse">
                  <a:avLst/>
                </a:prstGeom>
                <a:solidFill>
                  <a:schemeClr val="bg2">
                    <a:lumMod val="95000"/>
                  </a:schemeClr>
                </a:solidFill>
                <a:ln>
                  <a:noFill/>
                </a:ln>
              </p:spPr>
              <p:txBody>
                <a:bodyPr/>
                <a:lstStyle/>
                <a:p>
                  <a:pPr eaLnBrk="1" fontAlgn="auto" hangingPunct="1">
                    <a:spcBef>
                      <a:spcPts val="0"/>
                    </a:spcBef>
                    <a:spcAft>
                      <a:spcPts val="0"/>
                    </a:spcAft>
                    <a:defRPr/>
                  </a:pPr>
                  <a:endParaRPr lang="en-US">
                    <a:latin typeface="+mn-lt"/>
                  </a:endParaRPr>
                </a:p>
              </p:txBody>
            </p:sp>
          </p:grpSp>
          <p:sp>
            <p:nvSpPr>
              <p:cNvPr id="26" name="Freeform 25"/>
              <p:cNvSpPr>
                <a:spLocks noEditPoints="1"/>
              </p:cNvSpPr>
              <p:nvPr/>
            </p:nvSpPr>
            <p:spPr bwMode="auto">
              <a:xfrm>
                <a:off x="5867400" y="1108075"/>
                <a:ext cx="347663" cy="358775"/>
              </a:xfrm>
              <a:custGeom>
                <a:avLst/>
                <a:gdLst>
                  <a:gd name="T0" fmla="*/ 126076 w 91"/>
                  <a:gd name="T1" fmla="*/ 34351 h 94"/>
                  <a:gd name="T2" fmla="*/ 301817 w 91"/>
                  <a:gd name="T3" fmla="*/ 145037 h 94"/>
                  <a:gd name="T4" fmla="*/ 347663 w 91"/>
                  <a:gd name="T5" fmla="*/ 229005 h 94"/>
                  <a:gd name="T6" fmla="*/ 309458 w 91"/>
                  <a:gd name="T7" fmla="*/ 229005 h 94"/>
                  <a:gd name="T8" fmla="*/ 309458 w 91"/>
                  <a:gd name="T9" fmla="*/ 290073 h 94"/>
                  <a:gd name="T10" fmla="*/ 290356 w 91"/>
                  <a:gd name="T11" fmla="*/ 309157 h 94"/>
                  <a:gd name="T12" fmla="*/ 252151 w 91"/>
                  <a:gd name="T13" fmla="*/ 309157 h 94"/>
                  <a:gd name="T14" fmla="*/ 252151 w 91"/>
                  <a:gd name="T15" fmla="*/ 358775 h 94"/>
                  <a:gd name="T16" fmla="*/ 91691 w 91"/>
                  <a:gd name="T17" fmla="*/ 358775 h 94"/>
                  <a:gd name="T18" fmla="*/ 91691 w 91"/>
                  <a:gd name="T19" fmla="*/ 305340 h 94"/>
                  <a:gd name="T20" fmla="*/ 76409 w 91"/>
                  <a:gd name="T21" fmla="*/ 270990 h 94"/>
                  <a:gd name="T22" fmla="*/ 194844 w 91"/>
                  <a:gd name="T23" fmla="*/ 160304 h 94"/>
                  <a:gd name="T24" fmla="*/ 194844 w 91"/>
                  <a:gd name="T25" fmla="*/ 137403 h 94"/>
                  <a:gd name="T26" fmla="*/ 164280 w 91"/>
                  <a:gd name="T27" fmla="*/ 125953 h 94"/>
                  <a:gd name="T28" fmla="*/ 160460 w 91"/>
                  <a:gd name="T29" fmla="*/ 118319 h 94"/>
                  <a:gd name="T30" fmla="*/ 171921 w 91"/>
                  <a:gd name="T31" fmla="*/ 87785 h 94"/>
                  <a:gd name="T32" fmla="*/ 156639 w 91"/>
                  <a:gd name="T33" fmla="*/ 72518 h 94"/>
                  <a:gd name="T34" fmla="*/ 129896 w 91"/>
                  <a:gd name="T35" fmla="*/ 83969 h 94"/>
                  <a:gd name="T36" fmla="*/ 118435 w 91"/>
                  <a:gd name="T37" fmla="*/ 80152 h 94"/>
                  <a:gd name="T38" fmla="*/ 106973 w 91"/>
                  <a:gd name="T39" fmla="*/ 53435 h 94"/>
                  <a:gd name="T40" fmla="*/ 84050 w 91"/>
                  <a:gd name="T41" fmla="*/ 53435 h 94"/>
                  <a:gd name="T42" fmla="*/ 72589 w 91"/>
                  <a:gd name="T43" fmla="*/ 80152 h 94"/>
                  <a:gd name="T44" fmla="*/ 64948 w 91"/>
                  <a:gd name="T45" fmla="*/ 83969 h 94"/>
                  <a:gd name="T46" fmla="*/ 34384 w 91"/>
                  <a:gd name="T47" fmla="*/ 72518 h 94"/>
                  <a:gd name="T48" fmla="*/ 19102 w 91"/>
                  <a:gd name="T49" fmla="*/ 87785 h 94"/>
                  <a:gd name="T50" fmla="*/ 30564 w 91"/>
                  <a:gd name="T51" fmla="*/ 118319 h 94"/>
                  <a:gd name="T52" fmla="*/ 26743 w 91"/>
                  <a:gd name="T53" fmla="*/ 125953 h 94"/>
                  <a:gd name="T54" fmla="*/ 0 w 91"/>
                  <a:gd name="T55" fmla="*/ 137403 h 94"/>
                  <a:gd name="T56" fmla="*/ 0 w 91"/>
                  <a:gd name="T57" fmla="*/ 160304 h 94"/>
                  <a:gd name="T58" fmla="*/ 26743 w 91"/>
                  <a:gd name="T59" fmla="*/ 171754 h 94"/>
                  <a:gd name="T60" fmla="*/ 30564 w 91"/>
                  <a:gd name="T61" fmla="*/ 183204 h 94"/>
                  <a:gd name="T62" fmla="*/ 19102 w 91"/>
                  <a:gd name="T63" fmla="*/ 209922 h 94"/>
                  <a:gd name="T64" fmla="*/ 34384 w 91"/>
                  <a:gd name="T65" fmla="*/ 225189 h 94"/>
                  <a:gd name="T66" fmla="*/ 64948 w 91"/>
                  <a:gd name="T67" fmla="*/ 213738 h 94"/>
                  <a:gd name="T68" fmla="*/ 72589 w 91"/>
                  <a:gd name="T69" fmla="*/ 217555 h 94"/>
                  <a:gd name="T70" fmla="*/ 84050 w 91"/>
                  <a:gd name="T71" fmla="*/ 248089 h 94"/>
                  <a:gd name="T72" fmla="*/ 106973 w 91"/>
                  <a:gd name="T73" fmla="*/ 248089 h 94"/>
                  <a:gd name="T74" fmla="*/ 118435 w 91"/>
                  <a:gd name="T75" fmla="*/ 217555 h 94"/>
                  <a:gd name="T76" fmla="*/ 129896 w 91"/>
                  <a:gd name="T77" fmla="*/ 213738 h 94"/>
                  <a:gd name="T78" fmla="*/ 156639 w 91"/>
                  <a:gd name="T79" fmla="*/ 225189 h 94"/>
                  <a:gd name="T80" fmla="*/ 171921 w 91"/>
                  <a:gd name="T81" fmla="*/ 209922 h 94"/>
                  <a:gd name="T82" fmla="*/ 160460 w 91"/>
                  <a:gd name="T83" fmla="*/ 183204 h 94"/>
                  <a:gd name="T84" fmla="*/ 164280 w 91"/>
                  <a:gd name="T85" fmla="*/ 171754 h 94"/>
                  <a:gd name="T86" fmla="*/ 194844 w 91"/>
                  <a:gd name="T87" fmla="*/ 160304 h 94"/>
                  <a:gd name="T88" fmla="*/ 95512 w 91"/>
                  <a:gd name="T89" fmla="*/ 106869 h 94"/>
                  <a:gd name="T90" fmla="*/ 53487 w 91"/>
                  <a:gd name="T91" fmla="*/ 148853 h 94"/>
                  <a:gd name="T92" fmla="*/ 95512 w 91"/>
                  <a:gd name="T93" fmla="*/ 190838 h 94"/>
                  <a:gd name="T94" fmla="*/ 137537 w 91"/>
                  <a:gd name="T95" fmla="*/ 148853 h 94"/>
                  <a:gd name="T96" fmla="*/ 95512 w 91"/>
                  <a:gd name="T97" fmla="*/ 106869 h 94"/>
                  <a:gd name="T98" fmla="*/ 252151 w 91"/>
                  <a:gd name="T99" fmla="*/ 309157 h 94"/>
                  <a:gd name="T100" fmla="*/ 229228 w 91"/>
                  <a:gd name="T101" fmla="*/ 309157 h 94"/>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91" h="94">
                    <a:moveTo>
                      <a:pt x="33" y="9"/>
                    </a:moveTo>
                    <a:cubicBezTo>
                      <a:pt x="84" y="0"/>
                      <a:pt x="79" y="38"/>
                      <a:pt x="79" y="38"/>
                    </a:cubicBezTo>
                    <a:cubicBezTo>
                      <a:pt x="91" y="60"/>
                      <a:pt x="91" y="60"/>
                      <a:pt x="91" y="60"/>
                    </a:cubicBezTo>
                    <a:cubicBezTo>
                      <a:pt x="81" y="60"/>
                      <a:pt x="81" y="60"/>
                      <a:pt x="81" y="60"/>
                    </a:cubicBezTo>
                    <a:cubicBezTo>
                      <a:pt x="81" y="76"/>
                      <a:pt x="81" y="76"/>
                      <a:pt x="81" y="76"/>
                    </a:cubicBezTo>
                    <a:cubicBezTo>
                      <a:pt x="81" y="79"/>
                      <a:pt x="79" y="81"/>
                      <a:pt x="76" y="81"/>
                    </a:cubicBezTo>
                    <a:cubicBezTo>
                      <a:pt x="66" y="81"/>
                      <a:pt x="66" y="81"/>
                      <a:pt x="66" y="81"/>
                    </a:cubicBezTo>
                    <a:cubicBezTo>
                      <a:pt x="66" y="94"/>
                      <a:pt x="66" y="94"/>
                      <a:pt x="66" y="94"/>
                    </a:cubicBezTo>
                    <a:moveTo>
                      <a:pt x="24" y="94"/>
                    </a:moveTo>
                    <a:cubicBezTo>
                      <a:pt x="24" y="80"/>
                      <a:pt x="24" y="80"/>
                      <a:pt x="24" y="80"/>
                    </a:cubicBezTo>
                    <a:cubicBezTo>
                      <a:pt x="20" y="71"/>
                      <a:pt x="20" y="71"/>
                      <a:pt x="20" y="71"/>
                    </a:cubicBezTo>
                    <a:moveTo>
                      <a:pt x="51" y="42"/>
                    </a:moveTo>
                    <a:cubicBezTo>
                      <a:pt x="51" y="36"/>
                      <a:pt x="51" y="36"/>
                      <a:pt x="51" y="36"/>
                    </a:cubicBezTo>
                    <a:cubicBezTo>
                      <a:pt x="43" y="33"/>
                      <a:pt x="43" y="33"/>
                      <a:pt x="43" y="33"/>
                    </a:cubicBezTo>
                    <a:cubicBezTo>
                      <a:pt x="43" y="32"/>
                      <a:pt x="43" y="31"/>
                      <a:pt x="42" y="31"/>
                    </a:cubicBezTo>
                    <a:cubicBezTo>
                      <a:pt x="45" y="23"/>
                      <a:pt x="45" y="23"/>
                      <a:pt x="45" y="23"/>
                    </a:cubicBezTo>
                    <a:cubicBezTo>
                      <a:pt x="41" y="19"/>
                      <a:pt x="41" y="19"/>
                      <a:pt x="41" y="19"/>
                    </a:cubicBezTo>
                    <a:cubicBezTo>
                      <a:pt x="34" y="22"/>
                      <a:pt x="34" y="22"/>
                      <a:pt x="34" y="22"/>
                    </a:cubicBezTo>
                    <a:cubicBezTo>
                      <a:pt x="33" y="22"/>
                      <a:pt x="32" y="21"/>
                      <a:pt x="31" y="21"/>
                    </a:cubicBezTo>
                    <a:cubicBezTo>
                      <a:pt x="28" y="14"/>
                      <a:pt x="28" y="14"/>
                      <a:pt x="28" y="14"/>
                    </a:cubicBezTo>
                    <a:cubicBezTo>
                      <a:pt x="22" y="14"/>
                      <a:pt x="22" y="14"/>
                      <a:pt x="22" y="14"/>
                    </a:cubicBezTo>
                    <a:cubicBezTo>
                      <a:pt x="19" y="21"/>
                      <a:pt x="19" y="21"/>
                      <a:pt x="19" y="21"/>
                    </a:cubicBezTo>
                    <a:cubicBezTo>
                      <a:pt x="18" y="21"/>
                      <a:pt x="17" y="22"/>
                      <a:pt x="17" y="22"/>
                    </a:cubicBezTo>
                    <a:cubicBezTo>
                      <a:pt x="9" y="19"/>
                      <a:pt x="9" y="19"/>
                      <a:pt x="9" y="19"/>
                    </a:cubicBezTo>
                    <a:cubicBezTo>
                      <a:pt x="5" y="23"/>
                      <a:pt x="5" y="23"/>
                      <a:pt x="5" y="23"/>
                    </a:cubicBezTo>
                    <a:cubicBezTo>
                      <a:pt x="8" y="31"/>
                      <a:pt x="8" y="31"/>
                      <a:pt x="8" y="31"/>
                    </a:cubicBezTo>
                    <a:cubicBezTo>
                      <a:pt x="8" y="31"/>
                      <a:pt x="7" y="32"/>
                      <a:pt x="7" y="33"/>
                    </a:cubicBezTo>
                    <a:cubicBezTo>
                      <a:pt x="0" y="36"/>
                      <a:pt x="0" y="36"/>
                      <a:pt x="0" y="36"/>
                    </a:cubicBezTo>
                    <a:cubicBezTo>
                      <a:pt x="0" y="42"/>
                      <a:pt x="0" y="42"/>
                      <a:pt x="0" y="42"/>
                    </a:cubicBezTo>
                    <a:cubicBezTo>
                      <a:pt x="7" y="45"/>
                      <a:pt x="7" y="45"/>
                      <a:pt x="7" y="45"/>
                    </a:cubicBezTo>
                    <a:cubicBezTo>
                      <a:pt x="7" y="46"/>
                      <a:pt x="8" y="47"/>
                      <a:pt x="8" y="48"/>
                    </a:cubicBezTo>
                    <a:cubicBezTo>
                      <a:pt x="5" y="55"/>
                      <a:pt x="5" y="55"/>
                      <a:pt x="5" y="55"/>
                    </a:cubicBezTo>
                    <a:cubicBezTo>
                      <a:pt x="9" y="59"/>
                      <a:pt x="9" y="59"/>
                      <a:pt x="9" y="59"/>
                    </a:cubicBezTo>
                    <a:cubicBezTo>
                      <a:pt x="17" y="56"/>
                      <a:pt x="17" y="56"/>
                      <a:pt x="17" y="56"/>
                    </a:cubicBezTo>
                    <a:cubicBezTo>
                      <a:pt x="17" y="57"/>
                      <a:pt x="18" y="57"/>
                      <a:pt x="19" y="57"/>
                    </a:cubicBezTo>
                    <a:cubicBezTo>
                      <a:pt x="22" y="65"/>
                      <a:pt x="22" y="65"/>
                      <a:pt x="22" y="65"/>
                    </a:cubicBezTo>
                    <a:cubicBezTo>
                      <a:pt x="28" y="65"/>
                      <a:pt x="28" y="65"/>
                      <a:pt x="28" y="65"/>
                    </a:cubicBezTo>
                    <a:cubicBezTo>
                      <a:pt x="31" y="57"/>
                      <a:pt x="31" y="57"/>
                      <a:pt x="31" y="57"/>
                    </a:cubicBezTo>
                    <a:cubicBezTo>
                      <a:pt x="32" y="57"/>
                      <a:pt x="33" y="57"/>
                      <a:pt x="34" y="56"/>
                    </a:cubicBezTo>
                    <a:cubicBezTo>
                      <a:pt x="41" y="59"/>
                      <a:pt x="41" y="59"/>
                      <a:pt x="41" y="59"/>
                    </a:cubicBezTo>
                    <a:cubicBezTo>
                      <a:pt x="45" y="55"/>
                      <a:pt x="45" y="55"/>
                      <a:pt x="45" y="55"/>
                    </a:cubicBezTo>
                    <a:cubicBezTo>
                      <a:pt x="42" y="48"/>
                      <a:pt x="42" y="48"/>
                      <a:pt x="42" y="48"/>
                    </a:cubicBezTo>
                    <a:cubicBezTo>
                      <a:pt x="43" y="47"/>
                      <a:pt x="43" y="46"/>
                      <a:pt x="43" y="45"/>
                    </a:cubicBezTo>
                    <a:lnTo>
                      <a:pt x="51" y="42"/>
                    </a:lnTo>
                    <a:close/>
                    <a:moveTo>
                      <a:pt x="25" y="28"/>
                    </a:moveTo>
                    <a:cubicBezTo>
                      <a:pt x="19" y="28"/>
                      <a:pt x="14" y="33"/>
                      <a:pt x="14" y="39"/>
                    </a:cubicBezTo>
                    <a:cubicBezTo>
                      <a:pt x="14" y="45"/>
                      <a:pt x="19" y="50"/>
                      <a:pt x="25" y="50"/>
                    </a:cubicBezTo>
                    <a:cubicBezTo>
                      <a:pt x="31" y="50"/>
                      <a:pt x="36" y="45"/>
                      <a:pt x="36" y="39"/>
                    </a:cubicBezTo>
                    <a:cubicBezTo>
                      <a:pt x="36" y="33"/>
                      <a:pt x="31" y="28"/>
                      <a:pt x="25" y="28"/>
                    </a:cubicBezTo>
                    <a:close/>
                    <a:moveTo>
                      <a:pt x="66" y="81"/>
                    </a:moveTo>
                    <a:cubicBezTo>
                      <a:pt x="60" y="81"/>
                      <a:pt x="60" y="81"/>
                      <a:pt x="60" y="81"/>
                    </a:cubicBezTo>
                  </a:path>
                </a:pathLst>
              </a:custGeom>
              <a:noFill/>
              <a:ln w="12700" cap="rnd">
                <a:solidFill>
                  <a:schemeClr val="tx1"/>
                </a:solidFill>
                <a:prstDash val="solid"/>
                <a:round/>
              </a:ln>
              <a:extLst>
                <a:ext uri="{909E8E84-426E-40DD-AFC4-6F175D3DCCD1}">
                  <a14:hiddenFill xmlns:a14="http://schemas.microsoft.com/office/drawing/2010/main">
                    <a:solidFill>
                      <a:srgbClr val="FFFFFF"/>
                    </a:solidFill>
                  </a14:hiddenFill>
                </a:ext>
              </a:extLst>
            </p:spPr>
            <p:txBody>
              <a:bodyPr/>
              <a:lstStyle/>
              <a:p>
                <a:endParaRPr lang="en-US"/>
              </a:p>
            </p:txBody>
          </p:sp>
        </p:grpSp>
        <p:grpSp>
          <p:nvGrpSpPr>
            <p:cNvPr id="8" name="Group 7"/>
            <p:cNvGrpSpPr/>
            <p:nvPr/>
          </p:nvGrpSpPr>
          <p:grpSpPr>
            <a:xfrm>
              <a:off x="5946775" y="2070100"/>
              <a:ext cx="3482975" cy="1093788"/>
              <a:chOff x="5946775" y="2070100"/>
              <a:chExt cx="3482975" cy="1093788"/>
            </a:xfrm>
          </p:grpSpPr>
          <p:grpSp>
            <p:nvGrpSpPr>
              <p:cNvPr id="4" name="Group 3"/>
              <p:cNvGrpSpPr/>
              <p:nvPr/>
            </p:nvGrpSpPr>
            <p:grpSpPr bwMode="auto">
              <a:xfrm>
                <a:off x="5946775" y="2727325"/>
                <a:ext cx="347663" cy="347663"/>
                <a:chOff x="5946775" y="2727325"/>
                <a:chExt cx="347663" cy="347663"/>
              </a:xfrm>
            </p:grpSpPr>
            <p:sp>
              <p:nvSpPr>
                <p:cNvPr id="36908" name="Freeform 7"/>
                <p:cNvSpPr/>
                <p:nvPr/>
              </p:nvSpPr>
              <p:spPr bwMode="auto">
                <a:xfrm>
                  <a:off x="6027738" y="2808288"/>
                  <a:ext cx="187325" cy="187325"/>
                </a:xfrm>
                <a:custGeom>
                  <a:avLst/>
                  <a:gdLst>
                    <a:gd name="T0" fmla="*/ 68813 w 49"/>
                    <a:gd name="T1" fmla="*/ 15292 h 49"/>
                    <a:gd name="T2" fmla="*/ 172033 w 49"/>
                    <a:gd name="T3" fmla="*/ 68813 h 49"/>
                    <a:gd name="T4" fmla="*/ 118512 w 49"/>
                    <a:gd name="T5" fmla="*/ 172033 h 49"/>
                    <a:gd name="T6" fmla="*/ 15292 w 49"/>
                    <a:gd name="T7" fmla="*/ 118512 h 49"/>
                    <a:gd name="T8" fmla="*/ 68813 w 49"/>
                    <a:gd name="T9" fmla="*/ 15292 h 4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9" h="49">
                      <a:moveTo>
                        <a:pt x="18" y="4"/>
                      </a:moveTo>
                      <a:cubicBezTo>
                        <a:pt x="29" y="0"/>
                        <a:pt x="41" y="6"/>
                        <a:pt x="45" y="18"/>
                      </a:cubicBezTo>
                      <a:cubicBezTo>
                        <a:pt x="49" y="29"/>
                        <a:pt x="43" y="41"/>
                        <a:pt x="31" y="45"/>
                      </a:cubicBezTo>
                      <a:cubicBezTo>
                        <a:pt x="20" y="49"/>
                        <a:pt x="7" y="43"/>
                        <a:pt x="4" y="31"/>
                      </a:cubicBezTo>
                      <a:cubicBezTo>
                        <a:pt x="0" y="20"/>
                        <a:pt x="6" y="8"/>
                        <a:pt x="18" y="4"/>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endParaRPr lang="en-US"/>
                </a:p>
              </p:txBody>
            </p:sp>
            <p:sp>
              <p:nvSpPr>
                <p:cNvPr id="36909" name="Freeform 15"/>
                <p:cNvSpPr/>
                <p:nvPr/>
              </p:nvSpPr>
              <p:spPr bwMode="auto">
                <a:xfrm>
                  <a:off x="5946775" y="2727325"/>
                  <a:ext cx="347663" cy="347663"/>
                </a:xfrm>
                <a:custGeom>
                  <a:avLst/>
                  <a:gdLst>
                    <a:gd name="T0" fmla="*/ 126076 w 91"/>
                    <a:gd name="T1" fmla="*/ 26743 h 91"/>
                    <a:gd name="T2" fmla="*/ 320920 w 91"/>
                    <a:gd name="T3" fmla="*/ 126076 h 91"/>
                    <a:gd name="T4" fmla="*/ 221587 w 91"/>
                    <a:gd name="T5" fmla="*/ 320920 h 91"/>
                    <a:gd name="T6" fmla="*/ 26743 w 91"/>
                    <a:gd name="T7" fmla="*/ 221587 h 91"/>
                    <a:gd name="T8" fmla="*/ 126076 w 91"/>
                    <a:gd name="T9" fmla="*/ 26743 h 9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1" h="91">
                      <a:moveTo>
                        <a:pt x="33" y="7"/>
                      </a:moveTo>
                      <a:cubicBezTo>
                        <a:pt x="54" y="0"/>
                        <a:pt x="77" y="12"/>
                        <a:pt x="84" y="33"/>
                      </a:cubicBezTo>
                      <a:cubicBezTo>
                        <a:pt x="91" y="54"/>
                        <a:pt x="79" y="77"/>
                        <a:pt x="58" y="84"/>
                      </a:cubicBezTo>
                      <a:cubicBezTo>
                        <a:pt x="37" y="91"/>
                        <a:pt x="14" y="79"/>
                        <a:pt x="7" y="58"/>
                      </a:cubicBezTo>
                      <a:cubicBezTo>
                        <a:pt x="0" y="37"/>
                        <a:pt x="12" y="14"/>
                        <a:pt x="33" y="7"/>
                      </a:cubicBezTo>
                      <a:close/>
                    </a:path>
                  </a:pathLst>
                </a:custGeom>
                <a:noFill/>
                <a:ln w="53975" cap="flat">
                  <a:solidFill>
                    <a:schemeClr val="accent1"/>
                  </a:solidFill>
                  <a:prstDash val="solid"/>
                  <a:miter lim="800000"/>
                </a:ln>
                <a:extLst>
                  <a:ext uri="{909E8E84-426E-40DD-AFC4-6F175D3DCCD1}">
                    <a14:hiddenFill xmlns:a14="http://schemas.microsoft.com/office/drawing/2010/main">
                      <a:solidFill>
                        <a:srgbClr val="FFFFFF"/>
                      </a:solidFill>
                    </a14:hiddenFill>
                  </a:ext>
                </a:extLst>
              </p:spPr>
              <p:txBody>
                <a:bodyPr/>
                <a:lstStyle/>
                <a:p>
                  <a:endParaRPr lang="en-US"/>
                </a:p>
              </p:txBody>
            </p:sp>
          </p:grpSp>
          <p:sp>
            <p:nvSpPr>
              <p:cNvPr id="20" name="Freeform 19"/>
              <p:cNvSpPr/>
              <p:nvPr/>
            </p:nvSpPr>
            <p:spPr bwMode="auto">
              <a:xfrm>
                <a:off x="6318250" y="2070100"/>
                <a:ext cx="3111500" cy="1093788"/>
              </a:xfrm>
              <a:custGeom>
                <a:avLst/>
                <a:gdLst>
                  <a:gd name="T0" fmla="*/ 2565556 w 815"/>
                  <a:gd name="T1" fmla="*/ 0 h 286"/>
                  <a:gd name="T2" fmla="*/ 668113 w 815"/>
                  <a:gd name="T3" fmla="*/ 0 h 286"/>
                  <a:gd name="T4" fmla="*/ 507766 w 815"/>
                  <a:gd name="T5" fmla="*/ 26771 h 286"/>
                  <a:gd name="T6" fmla="*/ 133623 w 815"/>
                  <a:gd name="T7" fmla="*/ 619558 h 286"/>
                  <a:gd name="T8" fmla="*/ 0 w 815"/>
                  <a:gd name="T9" fmla="*/ 768711 h 286"/>
                  <a:gd name="T10" fmla="*/ 194707 w 815"/>
                  <a:gd name="T11" fmla="*/ 806955 h 286"/>
                  <a:gd name="T12" fmla="*/ 668113 w 815"/>
                  <a:gd name="T13" fmla="*/ 1093788 h 286"/>
                  <a:gd name="T14" fmla="*/ 2565556 w 815"/>
                  <a:gd name="T15" fmla="*/ 1093788 h 286"/>
                  <a:gd name="T16" fmla="*/ 3111500 w 815"/>
                  <a:gd name="T17" fmla="*/ 546894 h 286"/>
                  <a:gd name="T18" fmla="*/ 2565556 w 815"/>
                  <a:gd name="T19" fmla="*/ 0 h 28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815" h="286">
                    <a:moveTo>
                      <a:pt x="672" y="0"/>
                    </a:moveTo>
                    <a:cubicBezTo>
                      <a:pt x="672" y="0"/>
                      <a:pt x="175" y="0"/>
                      <a:pt x="175" y="0"/>
                    </a:cubicBezTo>
                    <a:cubicBezTo>
                      <a:pt x="161" y="0"/>
                      <a:pt x="147" y="3"/>
                      <a:pt x="133" y="7"/>
                    </a:cubicBezTo>
                    <a:cubicBezTo>
                      <a:pt x="66" y="29"/>
                      <a:pt x="26" y="95"/>
                      <a:pt x="35" y="162"/>
                    </a:cubicBezTo>
                    <a:cubicBezTo>
                      <a:pt x="0" y="201"/>
                      <a:pt x="0" y="201"/>
                      <a:pt x="0" y="201"/>
                    </a:cubicBezTo>
                    <a:cubicBezTo>
                      <a:pt x="51" y="211"/>
                      <a:pt x="51" y="211"/>
                      <a:pt x="51" y="211"/>
                    </a:cubicBezTo>
                    <a:cubicBezTo>
                      <a:pt x="76" y="257"/>
                      <a:pt x="124" y="286"/>
                      <a:pt x="175" y="286"/>
                    </a:cubicBezTo>
                    <a:cubicBezTo>
                      <a:pt x="175" y="286"/>
                      <a:pt x="672" y="286"/>
                      <a:pt x="672" y="286"/>
                    </a:cubicBezTo>
                    <a:cubicBezTo>
                      <a:pt x="751" y="286"/>
                      <a:pt x="815" y="222"/>
                      <a:pt x="815" y="143"/>
                    </a:cubicBezTo>
                    <a:cubicBezTo>
                      <a:pt x="815" y="64"/>
                      <a:pt x="751" y="0"/>
                      <a:pt x="672" y="0"/>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lstStyle/>
              <a:p>
                <a:endParaRPr lang="en-US"/>
              </a:p>
            </p:txBody>
          </p:sp>
          <p:grpSp>
            <p:nvGrpSpPr>
              <p:cNvPr id="44" name="Group 43"/>
              <p:cNvGrpSpPr/>
              <p:nvPr/>
            </p:nvGrpSpPr>
            <p:grpSpPr>
              <a:xfrm>
                <a:off x="6627020" y="2251525"/>
                <a:ext cx="736600" cy="737738"/>
                <a:chOff x="6345238" y="4948238"/>
                <a:chExt cx="1027113" cy="1028700"/>
              </a:xfrm>
              <a:effectLst>
                <a:outerShdw blurRad="114300" dist="76200" dir="2700000" sx="102000" sy="102000" algn="tl" rotWithShape="0">
                  <a:prstClr val="black">
                    <a:alpha val="40000"/>
                  </a:prstClr>
                </a:outerShdw>
              </a:effectLst>
            </p:grpSpPr>
            <p:sp>
              <p:nvSpPr>
                <p:cNvPr id="45" name="Oval 56"/>
                <p:cNvSpPr>
                  <a:spLocks noChangeArrowheads="1"/>
                </p:cNvSpPr>
                <p:nvPr/>
              </p:nvSpPr>
              <p:spPr bwMode="auto">
                <a:xfrm>
                  <a:off x="6345238" y="4948238"/>
                  <a:ext cx="1027113" cy="1028700"/>
                </a:xfrm>
                <a:prstGeom prst="ellipse">
                  <a:avLst/>
                </a:prstGeom>
                <a:gradFill flip="none" rotWithShape="1">
                  <a:gsLst>
                    <a:gs pos="0">
                      <a:schemeClr val="bg2">
                        <a:shade val="30000"/>
                        <a:satMod val="115000"/>
                      </a:schemeClr>
                    </a:gs>
                    <a:gs pos="100000">
                      <a:schemeClr val="bg2">
                        <a:shade val="100000"/>
                        <a:satMod val="115000"/>
                      </a:schemeClr>
                    </a:gs>
                  </a:gsLst>
                  <a:lin ang="13500000" scaled="1"/>
                  <a:tileRect/>
                </a:gradFill>
                <a:ln>
                  <a:noFill/>
                </a:ln>
              </p:spPr>
              <p:txBody>
                <a:bodyPr/>
                <a:lstStyle/>
                <a:p>
                  <a:pPr eaLnBrk="1" fontAlgn="auto" hangingPunct="1">
                    <a:spcBef>
                      <a:spcPts val="0"/>
                    </a:spcBef>
                    <a:spcAft>
                      <a:spcPts val="0"/>
                    </a:spcAft>
                    <a:defRPr/>
                  </a:pPr>
                  <a:endParaRPr lang="en-US">
                    <a:latin typeface="+mn-lt"/>
                  </a:endParaRPr>
                </a:p>
              </p:txBody>
            </p:sp>
            <p:sp>
              <p:nvSpPr>
                <p:cNvPr id="46" name="Oval 57"/>
                <p:cNvSpPr>
                  <a:spLocks noChangeArrowheads="1"/>
                </p:cNvSpPr>
                <p:nvPr/>
              </p:nvSpPr>
              <p:spPr bwMode="auto">
                <a:xfrm>
                  <a:off x="6359525" y="4962526"/>
                  <a:ext cx="998538" cy="1000125"/>
                </a:xfrm>
                <a:prstGeom prst="ellipse">
                  <a:avLst/>
                </a:prstGeom>
                <a:solidFill>
                  <a:schemeClr val="bg2">
                    <a:lumMod val="95000"/>
                  </a:schemeClr>
                </a:solidFill>
                <a:ln>
                  <a:noFill/>
                </a:ln>
              </p:spPr>
              <p:txBody>
                <a:bodyPr/>
                <a:lstStyle/>
                <a:p>
                  <a:pPr eaLnBrk="1" fontAlgn="auto" hangingPunct="1">
                    <a:spcBef>
                      <a:spcPts val="0"/>
                    </a:spcBef>
                    <a:spcAft>
                      <a:spcPts val="0"/>
                    </a:spcAft>
                    <a:defRPr/>
                  </a:pPr>
                  <a:endParaRPr lang="en-US">
                    <a:latin typeface="+mn-lt"/>
                  </a:endParaRPr>
                </a:p>
              </p:txBody>
            </p:sp>
          </p:grpSp>
          <p:sp>
            <p:nvSpPr>
              <p:cNvPr id="27" name="Freeform 26"/>
              <p:cNvSpPr>
                <a:spLocks noEditPoints="1"/>
              </p:cNvSpPr>
              <p:nvPr/>
            </p:nvSpPr>
            <p:spPr bwMode="auto">
              <a:xfrm>
                <a:off x="6767513" y="2490788"/>
                <a:ext cx="455612" cy="255587"/>
              </a:xfrm>
              <a:custGeom>
                <a:avLst/>
                <a:gdLst>
                  <a:gd name="T0" fmla="*/ 107203 w 119"/>
                  <a:gd name="T1" fmla="*/ 205996 h 67"/>
                  <a:gd name="T2" fmla="*/ 103374 w 119"/>
                  <a:gd name="T3" fmla="*/ 186923 h 67"/>
                  <a:gd name="T4" fmla="*/ 130175 w 119"/>
                  <a:gd name="T5" fmla="*/ 164034 h 67"/>
                  <a:gd name="T6" fmla="*/ 145490 w 119"/>
                  <a:gd name="T7" fmla="*/ 175478 h 67"/>
                  <a:gd name="T8" fmla="*/ 126346 w 119"/>
                  <a:gd name="T9" fmla="*/ 205996 h 67"/>
                  <a:gd name="T10" fmla="*/ 275665 w 119"/>
                  <a:gd name="T11" fmla="*/ 183108 h 67"/>
                  <a:gd name="T12" fmla="*/ 329267 w 119"/>
                  <a:gd name="T13" fmla="*/ 205996 h 67"/>
                  <a:gd name="T14" fmla="*/ 333095 w 119"/>
                  <a:gd name="T15" fmla="*/ 183108 h 67"/>
                  <a:gd name="T16" fmla="*/ 275665 w 119"/>
                  <a:gd name="T17" fmla="*/ 225070 h 67"/>
                  <a:gd name="T18" fmla="*/ 302466 w 119"/>
                  <a:gd name="T19" fmla="*/ 228885 h 67"/>
                  <a:gd name="T20" fmla="*/ 306294 w 119"/>
                  <a:gd name="T21" fmla="*/ 205996 h 67"/>
                  <a:gd name="T22" fmla="*/ 245036 w 119"/>
                  <a:gd name="T23" fmla="*/ 244144 h 67"/>
                  <a:gd name="T24" fmla="*/ 271836 w 119"/>
                  <a:gd name="T25" fmla="*/ 244144 h 67"/>
                  <a:gd name="T26" fmla="*/ 275665 w 119"/>
                  <a:gd name="T27" fmla="*/ 225070 h 67"/>
                  <a:gd name="T28" fmla="*/ 210577 w 119"/>
                  <a:gd name="T29" fmla="*/ 247959 h 67"/>
                  <a:gd name="T30" fmla="*/ 241207 w 119"/>
                  <a:gd name="T31" fmla="*/ 247959 h 67"/>
                  <a:gd name="T32" fmla="*/ 145490 w 119"/>
                  <a:gd name="T33" fmla="*/ 225070 h 67"/>
                  <a:gd name="T34" fmla="*/ 172291 w 119"/>
                  <a:gd name="T35" fmla="*/ 171664 h 67"/>
                  <a:gd name="T36" fmla="*/ 153147 w 119"/>
                  <a:gd name="T37" fmla="*/ 175478 h 67"/>
                  <a:gd name="T38" fmla="*/ 126346 w 119"/>
                  <a:gd name="T39" fmla="*/ 228885 h 67"/>
                  <a:gd name="T40" fmla="*/ 145490 w 119"/>
                  <a:gd name="T41" fmla="*/ 225070 h 67"/>
                  <a:gd name="T42" fmla="*/ 199091 w 119"/>
                  <a:gd name="T43" fmla="*/ 205996 h 67"/>
                  <a:gd name="T44" fmla="*/ 187605 w 119"/>
                  <a:gd name="T45" fmla="*/ 183108 h 67"/>
                  <a:gd name="T46" fmla="*/ 149319 w 119"/>
                  <a:gd name="T47" fmla="*/ 221255 h 67"/>
                  <a:gd name="T48" fmla="*/ 160805 w 119"/>
                  <a:gd name="T49" fmla="*/ 244144 h 67"/>
                  <a:gd name="T50" fmla="*/ 210577 w 119"/>
                  <a:gd name="T51" fmla="*/ 236514 h 67"/>
                  <a:gd name="T52" fmla="*/ 210577 w 119"/>
                  <a:gd name="T53" fmla="*/ 213626 h 67"/>
                  <a:gd name="T54" fmla="*/ 191434 w 119"/>
                  <a:gd name="T55" fmla="*/ 213626 h 67"/>
                  <a:gd name="T56" fmla="*/ 176119 w 119"/>
                  <a:gd name="T57" fmla="*/ 251773 h 67"/>
                  <a:gd name="T58" fmla="*/ 195263 w 119"/>
                  <a:gd name="T59" fmla="*/ 247959 h 67"/>
                  <a:gd name="T60" fmla="*/ 390525 w 119"/>
                  <a:gd name="T61" fmla="*/ 0 h 67"/>
                  <a:gd name="T62" fmla="*/ 379039 w 119"/>
                  <a:gd name="T63" fmla="*/ 152590 h 67"/>
                  <a:gd name="T64" fmla="*/ 455613 w 119"/>
                  <a:gd name="T65" fmla="*/ 118257 h 67"/>
                  <a:gd name="T66" fmla="*/ 245036 w 119"/>
                  <a:gd name="T67" fmla="*/ 64851 h 67"/>
                  <a:gd name="T68" fmla="*/ 222063 w 119"/>
                  <a:gd name="T69" fmla="*/ 64851 h 67"/>
                  <a:gd name="T70" fmla="*/ 156976 w 119"/>
                  <a:gd name="T71" fmla="*/ 99183 h 67"/>
                  <a:gd name="T72" fmla="*/ 214406 w 119"/>
                  <a:gd name="T73" fmla="*/ 114442 h 67"/>
                  <a:gd name="T74" fmla="*/ 333095 w 119"/>
                  <a:gd name="T75" fmla="*/ 183108 h 67"/>
                  <a:gd name="T76" fmla="*/ 352239 w 119"/>
                  <a:gd name="T77" fmla="*/ 160219 h 67"/>
                  <a:gd name="T78" fmla="*/ 333095 w 119"/>
                  <a:gd name="T79" fmla="*/ 183108 h 67"/>
                  <a:gd name="T80" fmla="*/ 114860 w 119"/>
                  <a:gd name="T81" fmla="*/ 179293 h 67"/>
                  <a:gd name="T82" fmla="*/ 65088 w 119"/>
                  <a:gd name="T83" fmla="*/ 167849 h 67"/>
                  <a:gd name="T84" fmla="*/ 91888 w 119"/>
                  <a:gd name="T85" fmla="*/ 0 h 67"/>
                  <a:gd name="T86" fmla="*/ 107203 w 119"/>
                  <a:gd name="T87" fmla="*/ 183108 h 67"/>
                  <a:gd name="T88" fmla="*/ 149319 w 119"/>
                  <a:gd name="T89" fmla="*/ 61036 h 67"/>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19" h="67">
                    <a:moveTo>
                      <a:pt x="31" y="55"/>
                    </a:moveTo>
                    <a:cubicBezTo>
                      <a:pt x="30" y="55"/>
                      <a:pt x="29" y="55"/>
                      <a:pt x="28" y="54"/>
                    </a:cubicBezTo>
                    <a:cubicBezTo>
                      <a:pt x="27" y="54"/>
                      <a:pt x="27" y="53"/>
                      <a:pt x="27" y="52"/>
                    </a:cubicBezTo>
                    <a:cubicBezTo>
                      <a:pt x="27" y="51"/>
                      <a:pt x="27" y="50"/>
                      <a:pt x="27" y="49"/>
                    </a:cubicBezTo>
                    <a:cubicBezTo>
                      <a:pt x="32" y="44"/>
                      <a:pt x="32" y="44"/>
                      <a:pt x="32" y="44"/>
                    </a:cubicBezTo>
                    <a:cubicBezTo>
                      <a:pt x="33" y="43"/>
                      <a:pt x="33" y="43"/>
                      <a:pt x="34" y="43"/>
                    </a:cubicBezTo>
                    <a:cubicBezTo>
                      <a:pt x="35" y="43"/>
                      <a:pt x="36" y="43"/>
                      <a:pt x="37" y="44"/>
                    </a:cubicBezTo>
                    <a:cubicBezTo>
                      <a:pt x="38" y="44"/>
                      <a:pt x="38" y="45"/>
                      <a:pt x="38" y="46"/>
                    </a:cubicBezTo>
                    <a:cubicBezTo>
                      <a:pt x="38" y="47"/>
                      <a:pt x="38" y="48"/>
                      <a:pt x="37" y="49"/>
                    </a:cubicBezTo>
                    <a:cubicBezTo>
                      <a:pt x="33" y="54"/>
                      <a:pt x="33" y="54"/>
                      <a:pt x="33" y="54"/>
                    </a:cubicBezTo>
                    <a:cubicBezTo>
                      <a:pt x="32" y="55"/>
                      <a:pt x="31" y="55"/>
                      <a:pt x="31" y="55"/>
                    </a:cubicBezTo>
                    <a:close/>
                    <a:moveTo>
                      <a:pt x="72" y="48"/>
                    </a:moveTo>
                    <a:cubicBezTo>
                      <a:pt x="72" y="48"/>
                      <a:pt x="81" y="55"/>
                      <a:pt x="83" y="56"/>
                    </a:cubicBezTo>
                    <a:cubicBezTo>
                      <a:pt x="85" y="56"/>
                      <a:pt x="85" y="55"/>
                      <a:pt x="86" y="54"/>
                    </a:cubicBezTo>
                    <a:cubicBezTo>
                      <a:pt x="87" y="54"/>
                      <a:pt x="88" y="52"/>
                      <a:pt x="88" y="51"/>
                    </a:cubicBezTo>
                    <a:cubicBezTo>
                      <a:pt x="88" y="50"/>
                      <a:pt x="88" y="49"/>
                      <a:pt x="87" y="48"/>
                    </a:cubicBezTo>
                    <a:moveTo>
                      <a:pt x="65" y="53"/>
                    </a:moveTo>
                    <a:cubicBezTo>
                      <a:pt x="72" y="59"/>
                      <a:pt x="72" y="59"/>
                      <a:pt x="72" y="59"/>
                    </a:cubicBezTo>
                    <a:cubicBezTo>
                      <a:pt x="73" y="60"/>
                      <a:pt x="74" y="61"/>
                      <a:pt x="76" y="61"/>
                    </a:cubicBezTo>
                    <a:cubicBezTo>
                      <a:pt x="77" y="61"/>
                      <a:pt x="78" y="60"/>
                      <a:pt x="79" y="60"/>
                    </a:cubicBezTo>
                    <a:cubicBezTo>
                      <a:pt x="80" y="59"/>
                      <a:pt x="81" y="57"/>
                      <a:pt x="81" y="56"/>
                    </a:cubicBezTo>
                    <a:cubicBezTo>
                      <a:pt x="81" y="55"/>
                      <a:pt x="80" y="55"/>
                      <a:pt x="80" y="54"/>
                    </a:cubicBezTo>
                    <a:moveTo>
                      <a:pt x="61" y="61"/>
                    </a:moveTo>
                    <a:cubicBezTo>
                      <a:pt x="64" y="64"/>
                      <a:pt x="64" y="64"/>
                      <a:pt x="64" y="64"/>
                    </a:cubicBezTo>
                    <a:cubicBezTo>
                      <a:pt x="65" y="65"/>
                      <a:pt x="66" y="65"/>
                      <a:pt x="68" y="65"/>
                    </a:cubicBezTo>
                    <a:cubicBezTo>
                      <a:pt x="69" y="66"/>
                      <a:pt x="70" y="65"/>
                      <a:pt x="71" y="64"/>
                    </a:cubicBezTo>
                    <a:cubicBezTo>
                      <a:pt x="72" y="63"/>
                      <a:pt x="73" y="62"/>
                      <a:pt x="73" y="61"/>
                    </a:cubicBezTo>
                    <a:cubicBezTo>
                      <a:pt x="73" y="60"/>
                      <a:pt x="73" y="60"/>
                      <a:pt x="72" y="59"/>
                    </a:cubicBezTo>
                    <a:moveTo>
                      <a:pt x="53" y="64"/>
                    </a:moveTo>
                    <a:cubicBezTo>
                      <a:pt x="55" y="65"/>
                      <a:pt x="55" y="65"/>
                      <a:pt x="55" y="65"/>
                    </a:cubicBezTo>
                    <a:cubicBezTo>
                      <a:pt x="56" y="66"/>
                      <a:pt x="58" y="66"/>
                      <a:pt x="60" y="66"/>
                    </a:cubicBezTo>
                    <a:cubicBezTo>
                      <a:pt x="61" y="66"/>
                      <a:pt x="62" y="65"/>
                      <a:pt x="63" y="65"/>
                    </a:cubicBezTo>
                    <a:cubicBezTo>
                      <a:pt x="63" y="64"/>
                      <a:pt x="64" y="64"/>
                      <a:pt x="64" y="63"/>
                    </a:cubicBezTo>
                    <a:moveTo>
                      <a:pt x="38" y="59"/>
                    </a:moveTo>
                    <a:cubicBezTo>
                      <a:pt x="46" y="50"/>
                      <a:pt x="46" y="50"/>
                      <a:pt x="46" y="50"/>
                    </a:cubicBezTo>
                    <a:cubicBezTo>
                      <a:pt x="47" y="49"/>
                      <a:pt x="47" y="47"/>
                      <a:pt x="45" y="45"/>
                    </a:cubicBezTo>
                    <a:cubicBezTo>
                      <a:pt x="45" y="45"/>
                      <a:pt x="44" y="44"/>
                      <a:pt x="43" y="44"/>
                    </a:cubicBezTo>
                    <a:cubicBezTo>
                      <a:pt x="42" y="45"/>
                      <a:pt x="41" y="45"/>
                      <a:pt x="40" y="46"/>
                    </a:cubicBezTo>
                    <a:cubicBezTo>
                      <a:pt x="32" y="55"/>
                      <a:pt x="32" y="55"/>
                      <a:pt x="32" y="55"/>
                    </a:cubicBezTo>
                    <a:cubicBezTo>
                      <a:pt x="31" y="56"/>
                      <a:pt x="31" y="58"/>
                      <a:pt x="33" y="60"/>
                    </a:cubicBezTo>
                    <a:cubicBezTo>
                      <a:pt x="33" y="60"/>
                      <a:pt x="34" y="61"/>
                      <a:pt x="35" y="61"/>
                    </a:cubicBezTo>
                    <a:cubicBezTo>
                      <a:pt x="36" y="60"/>
                      <a:pt x="37" y="60"/>
                      <a:pt x="38" y="59"/>
                    </a:cubicBezTo>
                    <a:close/>
                    <a:moveTo>
                      <a:pt x="44" y="63"/>
                    </a:moveTo>
                    <a:cubicBezTo>
                      <a:pt x="52" y="54"/>
                      <a:pt x="52" y="54"/>
                      <a:pt x="52" y="54"/>
                    </a:cubicBezTo>
                    <a:cubicBezTo>
                      <a:pt x="53" y="53"/>
                      <a:pt x="53" y="51"/>
                      <a:pt x="52" y="49"/>
                    </a:cubicBezTo>
                    <a:cubicBezTo>
                      <a:pt x="51" y="48"/>
                      <a:pt x="50" y="48"/>
                      <a:pt x="49" y="48"/>
                    </a:cubicBezTo>
                    <a:cubicBezTo>
                      <a:pt x="48" y="48"/>
                      <a:pt x="47" y="49"/>
                      <a:pt x="46" y="49"/>
                    </a:cubicBezTo>
                    <a:cubicBezTo>
                      <a:pt x="39" y="58"/>
                      <a:pt x="39" y="58"/>
                      <a:pt x="39" y="58"/>
                    </a:cubicBezTo>
                    <a:cubicBezTo>
                      <a:pt x="38" y="59"/>
                      <a:pt x="38" y="62"/>
                      <a:pt x="39" y="63"/>
                    </a:cubicBezTo>
                    <a:cubicBezTo>
                      <a:pt x="40" y="64"/>
                      <a:pt x="41" y="64"/>
                      <a:pt x="42" y="64"/>
                    </a:cubicBezTo>
                    <a:cubicBezTo>
                      <a:pt x="43" y="64"/>
                      <a:pt x="44" y="63"/>
                      <a:pt x="44" y="63"/>
                    </a:cubicBezTo>
                    <a:close/>
                    <a:moveTo>
                      <a:pt x="55" y="62"/>
                    </a:moveTo>
                    <a:cubicBezTo>
                      <a:pt x="56" y="61"/>
                      <a:pt x="56" y="61"/>
                      <a:pt x="56" y="61"/>
                    </a:cubicBezTo>
                    <a:cubicBezTo>
                      <a:pt x="57" y="59"/>
                      <a:pt x="57" y="57"/>
                      <a:pt x="55" y="56"/>
                    </a:cubicBezTo>
                    <a:cubicBezTo>
                      <a:pt x="55" y="55"/>
                      <a:pt x="54" y="54"/>
                      <a:pt x="52" y="55"/>
                    </a:cubicBezTo>
                    <a:cubicBezTo>
                      <a:pt x="52" y="55"/>
                      <a:pt x="51" y="55"/>
                      <a:pt x="50" y="56"/>
                    </a:cubicBezTo>
                    <a:cubicBezTo>
                      <a:pt x="46" y="61"/>
                      <a:pt x="46" y="61"/>
                      <a:pt x="46" y="61"/>
                    </a:cubicBezTo>
                    <a:cubicBezTo>
                      <a:pt x="45" y="62"/>
                      <a:pt x="45" y="64"/>
                      <a:pt x="46" y="66"/>
                    </a:cubicBezTo>
                    <a:cubicBezTo>
                      <a:pt x="47" y="66"/>
                      <a:pt x="48" y="67"/>
                      <a:pt x="49" y="67"/>
                    </a:cubicBezTo>
                    <a:cubicBezTo>
                      <a:pt x="50" y="66"/>
                      <a:pt x="51" y="66"/>
                      <a:pt x="51" y="65"/>
                    </a:cubicBezTo>
                    <a:lnTo>
                      <a:pt x="55" y="62"/>
                    </a:lnTo>
                    <a:close/>
                    <a:moveTo>
                      <a:pt x="102" y="0"/>
                    </a:moveTo>
                    <a:cubicBezTo>
                      <a:pt x="94" y="4"/>
                      <a:pt x="83" y="10"/>
                      <a:pt x="82" y="11"/>
                    </a:cubicBezTo>
                    <a:cubicBezTo>
                      <a:pt x="83" y="13"/>
                      <a:pt x="90" y="25"/>
                      <a:pt x="99" y="40"/>
                    </a:cubicBezTo>
                    <a:cubicBezTo>
                      <a:pt x="100" y="42"/>
                      <a:pt x="100" y="42"/>
                      <a:pt x="100" y="42"/>
                    </a:cubicBezTo>
                    <a:cubicBezTo>
                      <a:pt x="119" y="31"/>
                      <a:pt x="119" y="31"/>
                      <a:pt x="119" y="31"/>
                    </a:cubicBezTo>
                    <a:moveTo>
                      <a:pt x="84" y="15"/>
                    </a:moveTo>
                    <a:cubicBezTo>
                      <a:pt x="74" y="11"/>
                      <a:pt x="70" y="17"/>
                      <a:pt x="64" y="17"/>
                    </a:cubicBezTo>
                    <a:cubicBezTo>
                      <a:pt x="62" y="17"/>
                      <a:pt x="60" y="17"/>
                      <a:pt x="59" y="17"/>
                    </a:cubicBezTo>
                    <a:cubicBezTo>
                      <a:pt x="58" y="17"/>
                      <a:pt x="58" y="17"/>
                      <a:pt x="58" y="17"/>
                    </a:cubicBezTo>
                    <a:cubicBezTo>
                      <a:pt x="58" y="17"/>
                      <a:pt x="57" y="17"/>
                      <a:pt x="57" y="17"/>
                    </a:cubicBezTo>
                    <a:cubicBezTo>
                      <a:pt x="41" y="26"/>
                      <a:pt x="41" y="26"/>
                      <a:pt x="41" y="26"/>
                    </a:cubicBezTo>
                    <a:cubicBezTo>
                      <a:pt x="33" y="30"/>
                      <a:pt x="41" y="35"/>
                      <a:pt x="43" y="35"/>
                    </a:cubicBezTo>
                    <a:cubicBezTo>
                      <a:pt x="46" y="34"/>
                      <a:pt x="52" y="31"/>
                      <a:pt x="56" y="30"/>
                    </a:cubicBezTo>
                    <a:cubicBezTo>
                      <a:pt x="59" y="29"/>
                      <a:pt x="62" y="29"/>
                      <a:pt x="64" y="31"/>
                    </a:cubicBezTo>
                    <a:cubicBezTo>
                      <a:pt x="71" y="36"/>
                      <a:pt x="86" y="47"/>
                      <a:pt x="87" y="48"/>
                    </a:cubicBezTo>
                    <a:moveTo>
                      <a:pt x="98" y="38"/>
                    </a:moveTo>
                    <a:cubicBezTo>
                      <a:pt x="96" y="39"/>
                      <a:pt x="93" y="41"/>
                      <a:pt x="92" y="42"/>
                    </a:cubicBezTo>
                    <a:cubicBezTo>
                      <a:pt x="92" y="42"/>
                      <a:pt x="91" y="43"/>
                      <a:pt x="91" y="44"/>
                    </a:cubicBezTo>
                    <a:cubicBezTo>
                      <a:pt x="90" y="45"/>
                      <a:pt x="88" y="48"/>
                      <a:pt x="87" y="48"/>
                    </a:cubicBezTo>
                    <a:moveTo>
                      <a:pt x="30" y="47"/>
                    </a:moveTo>
                    <a:cubicBezTo>
                      <a:pt x="30" y="47"/>
                      <a:pt x="30" y="47"/>
                      <a:pt x="30" y="47"/>
                    </a:cubicBezTo>
                    <a:moveTo>
                      <a:pt x="0" y="30"/>
                    </a:moveTo>
                    <a:cubicBezTo>
                      <a:pt x="17" y="44"/>
                      <a:pt x="17" y="44"/>
                      <a:pt x="17" y="44"/>
                    </a:cubicBezTo>
                    <a:cubicBezTo>
                      <a:pt x="41" y="13"/>
                      <a:pt x="41" y="13"/>
                      <a:pt x="41" y="13"/>
                    </a:cubicBezTo>
                    <a:cubicBezTo>
                      <a:pt x="24" y="0"/>
                      <a:pt x="24" y="0"/>
                      <a:pt x="24" y="0"/>
                    </a:cubicBezTo>
                    <a:moveTo>
                      <a:pt x="19" y="42"/>
                    </a:moveTo>
                    <a:cubicBezTo>
                      <a:pt x="23" y="45"/>
                      <a:pt x="28" y="48"/>
                      <a:pt x="28" y="48"/>
                    </a:cubicBezTo>
                    <a:moveTo>
                      <a:pt x="51" y="20"/>
                    </a:moveTo>
                    <a:cubicBezTo>
                      <a:pt x="49" y="19"/>
                      <a:pt x="44" y="17"/>
                      <a:pt x="39" y="16"/>
                    </a:cubicBezTo>
                  </a:path>
                </a:pathLst>
              </a:custGeom>
              <a:noFill/>
              <a:ln w="12700" cap="rnd">
                <a:solidFill>
                  <a:schemeClr val="tx1"/>
                </a:solidFill>
                <a:prstDash val="solid"/>
                <a:round/>
              </a:ln>
              <a:extLst>
                <a:ext uri="{909E8E84-426E-40DD-AFC4-6F175D3DCCD1}">
                  <a14:hiddenFill xmlns:a14="http://schemas.microsoft.com/office/drawing/2010/main">
                    <a:solidFill>
                      <a:srgbClr val="FFFFFF"/>
                    </a:solidFill>
                  </a14:hiddenFill>
                </a:ext>
              </a:extLst>
            </p:spPr>
            <p:txBody>
              <a:bodyPr/>
              <a:lstStyle/>
              <a:p>
                <a:endParaRPr lang="en-US"/>
              </a:p>
            </p:txBody>
          </p:sp>
        </p:grpSp>
        <p:grpSp>
          <p:nvGrpSpPr>
            <p:cNvPr id="30" name="Group 29"/>
            <p:cNvGrpSpPr/>
            <p:nvPr/>
          </p:nvGrpSpPr>
          <p:grpSpPr>
            <a:xfrm>
              <a:off x="5946775" y="3694113"/>
              <a:ext cx="3482975" cy="1096962"/>
              <a:chOff x="5946775" y="3694113"/>
              <a:chExt cx="3482975" cy="1096962"/>
            </a:xfrm>
          </p:grpSpPr>
          <p:grpSp>
            <p:nvGrpSpPr>
              <p:cNvPr id="5" name="Group 4"/>
              <p:cNvGrpSpPr/>
              <p:nvPr/>
            </p:nvGrpSpPr>
            <p:grpSpPr bwMode="auto">
              <a:xfrm>
                <a:off x="5946775" y="3786188"/>
                <a:ext cx="347663" cy="344487"/>
                <a:chOff x="5946775" y="3786188"/>
                <a:chExt cx="347663" cy="344488"/>
              </a:xfrm>
            </p:grpSpPr>
            <p:sp>
              <p:nvSpPr>
                <p:cNvPr id="7" name="Freeform 6"/>
                <p:cNvSpPr/>
                <p:nvPr/>
              </p:nvSpPr>
              <p:spPr bwMode="auto">
                <a:xfrm>
                  <a:off x="6027738" y="3867150"/>
                  <a:ext cx="187325" cy="185739"/>
                </a:xfrm>
                <a:custGeom>
                  <a:avLst/>
                  <a:gdLst>
                    <a:gd name="T0" fmla="*/ 31 w 49"/>
                    <a:gd name="T1" fmla="*/ 4 h 49"/>
                    <a:gd name="T2" fmla="*/ 45 w 49"/>
                    <a:gd name="T3" fmla="*/ 31 h 49"/>
                    <a:gd name="T4" fmla="*/ 18 w 49"/>
                    <a:gd name="T5" fmla="*/ 45 h 49"/>
                    <a:gd name="T6" fmla="*/ 4 w 49"/>
                    <a:gd name="T7" fmla="*/ 18 h 49"/>
                    <a:gd name="T8" fmla="*/ 31 w 49"/>
                    <a:gd name="T9" fmla="*/ 4 h 49"/>
                  </a:gdLst>
                  <a:ahLst/>
                  <a:cxnLst>
                    <a:cxn ang="0">
                      <a:pos x="T0" y="T1"/>
                    </a:cxn>
                    <a:cxn ang="0">
                      <a:pos x="T2" y="T3"/>
                    </a:cxn>
                    <a:cxn ang="0">
                      <a:pos x="T4" y="T5"/>
                    </a:cxn>
                    <a:cxn ang="0">
                      <a:pos x="T6" y="T7"/>
                    </a:cxn>
                    <a:cxn ang="0">
                      <a:pos x="T8" y="T9"/>
                    </a:cxn>
                  </a:cxnLst>
                  <a:rect l="0" t="0" r="r" b="b"/>
                  <a:pathLst>
                    <a:path w="49" h="49">
                      <a:moveTo>
                        <a:pt x="31" y="4"/>
                      </a:moveTo>
                      <a:cubicBezTo>
                        <a:pt x="43" y="7"/>
                        <a:pt x="49" y="20"/>
                        <a:pt x="45" y="31"/>
                      </a:cubicBezTo>
                      <a:cubicBezTo>
                        <a:pt x="41" y="42"/>
                        <a:pt x="29" y="49"/>
                        <a:pt x="18" y="45"/>
                      </a:cubicBezTo>
                      <a:cubicBezTo>
                        <a:pt x="6" y="41"/>
                        <a:pt x="0" y="29"/>
                        <a:pt x="4" y="18"/>
                      </a:cubicBezTo>
                      <a:cubicBezTo>
                        <a:pt x="7" y="6"/>
                        <a:pt x="20" y="0"/>
                        <a:pt x="31" y="4"/>
                      </a:cubicBezTo>
                      <a:close/>
                    </a:path>
                  </a:pathLst>
                </a:custGeom>
                <a:solidFill>
                  <a:schemeClr val="accent6"/>
                </a:solidFill>
                <a:ln>
                  <a:noFill/>
                </a:ln>
              </p:spPr>
              <p:txBody>
                <a:bodyPr/>
                <a:lstStyle/>
                <a:p>
                  <a:pPr eaLnBrk="1" fontAlgn="auto" hangingPunct="1">
                    <a:spcBef>
                      <a:spcPts val="0"/>
                    </a:spcBef>
                    <a:spcAft>
                      <a:spcPts val="0"/>
                    </a:spcAft>
                    <a:defRPr/>
                  </a:pPr>
                  <a:endParaRPr lang="en-US">
                    <a:latin typeface="+mn-lt"/>
                  </a:endParaRPr>
                </a:p>
              </p:txBody>
            </p:sp>
            <p:sp>
              <p:nvSpPr>
                <p:cNvPr id="15" name="Freeform 14"/>
                <p:cNvSpPr/>
                <p:nvPr/>
              </p:nvSpPr>
              <p:spPr bwMode="auto">
                <a:xfrm>
                  <a:off x="5946775" y="3786188"/>
                  <a:ext cx="347663" cy="344488"/>
                </a:xfrm>
                <a:custGeom>
                  <a:avLst/>
                  <a:gdLst>
                    <a:gd name="T0" fmla="*/ 58 w 91"/>
                    <a:gd name="T1" fmla="*/ 7 h 90"/>
                    <a:gd name="T2" fmla="*/ 84 w 91"/>
                    <a:gd name="T3" fmla="*/ 58 h 90"/>
                    <a:gd name="T4" fmla="*/ 33 w 91"/>
                    <a:gd name="T5" fmla="*/ 84 h 90"/>
                    <a:gd name="T6" fmla="*/ 7 w 91"/>
                    <a:gd name="T7" fmla="*/ 33 h 90"/>
                    <a:gd name="T8" fmla="*/ 58 w 91"/>
                    <a:gd name="T9" fmla="*/ 7 h 90"/>
                  </a:gdLst>
                  <a:ahLst/>
                  <a:cxnLst>
                    <a:cxn ang="0">
                      <a:pos x="T0" y="T1"/>
                    </a:cxn>
                    <a:cxn ang="0">
                      <a:pos x="T2" y="T3"/>
                    </a:cxn>
                    <a:cxn ang="0">
                      <a:pos x="T4" y="T5"/>
                    </a:cxn>
                    <a:cxn ang="0">
                      <a:pos x="T6" y="T7"/>
                    </a:cxn>
                    <a:cxn ang="0">
                      <a:pos x="T8" y="T9"/>
                    </a:cxn>
                  </a:cxnLst>
                  <a:rect l="0" t="0" r="r" b="b"/>
                  <a:pathLst>
                    <a:path w="91" h="90">
                      <a:moveTo>
                        <a:pt x="58" y="7"/>
                      </a:moveTo>
                      <a:cubicBezTo>
                        <a:pt x="79" y="14"/>
                        <a:pt x="91" y="37"/>
                        <a:pt x="84" y="58"/>
                      </a:cubicBezTo>
                      <a:cubicBezTo>
                        <a:pt x="77" y="79"/>
                        <a:pt x="54" y="90"/>
                        <a:pt x="33" y="84"/>
                      </a:cubicBezTo>
                      <a:cubicBezTo>
                        <a:pt x="12" y="77"/>
                        <a:pt x="0" y="54"/>
                        <a:pt x="7" y="33"/>
                      </a:cubicBezTo>
                      <a:cubicBezTo>
                        <a:pt x="14" y="12"/>
                        <a:pt x="37" y="0"/>
                        <a:pt x="58" y="7"/>
                      </a:cubicBezTo>
                      <a:close/>
                    </a:path>
                  </a:pathLst>
                </a:custGeom>
                <a:noFill/>
                <a:ln w="53975" cap="flat">
                  <a:solidFill>
                    <a:schemeClr val="accent6"/>
                  </a:solidFill>
                  <a:prstDash val="solid"/>
                  <a:miter lim="800000"/>
                </a:ln>
              </p:spPr>
              <p:txBody>
                <a:bodyPr/>
                <a:lstStyle/>
                <a:p>
                  <a:pPr eaLnBrk="1" fontAlgn="auto" hangingPunct="1">
                    <a:spcBef>
                      <a:spcPts val="0"/>
                    </a:spcBef>
                    <a:spcAft>
                      <a:spcPts val="0"/>
                    </a:spcAft>
                    <a:defRPr/>
                  </a:pPr>
                  <a:endParaRPr lang="en-US">
                    <a:latin typeface="+mn-lt"/>
                  </a:endParaRPr>
                </a:p>
              </p:txBody>
            </p:sp>
          </p:grpSp>
          <p:sp>
            <p:nvSpPr>
              <p:cNvPr id="19" name="Freeform 18"/>
              <p:cNvSpPr/>
              <p:nvPr/>
            </p:nvSpPr>
            <p:spPr bwMode="auto">
              <a:xfrm>
                <a:off x="6318250" y="3694113"/>
                <a:ext cx="3111500" cy="1096962"/>
              </a:xfrm>
              <a:custGeom>
                <a:avLst/>
                <a:gdLst>
                  <a:gd name="T0" fmla="*/ 672 w 815"/>
                  <a:gd name="T1" fmla="*/ 0 h 287"/>
                  <a:gd name="T2" fmla="*/ 175 w 815"/>
                  <a:gd name="T3" fmla="*/ 0 h 287"/>
                  <a:gd name="T4" fmla="*/ 51 w 815"/>
                  <a:gd name="T5" fmla="*/ 75 h 287"/>
                  <a:gd name="T6" fmla="*/ 0 w 815"/>
                  <a:gd name="T7" fmla="*/ 86 h 287"/>
                  <a:gd name="T8" fmla="*/ 35 w 815"/>
                  <a:gd name="T9" fmla="*/ 125 h 287"/>
                  <a:gd name="T10" fmla="*/ 133 w 815"/>
                  <a:gd name="T11" fmla="*/ 280 h 287"/>
                  <a:gd name="T12" fmla="*/ 175 w 815"/>
                  <a:gd name="T13" fmla="*/ 287 h 287"/>
                  <a:gd name="T14" fmla="*/ 672 w 815"/>
                  <a:gd name="T15" fmla="*/ 287 h 287"/>
                  <a:gd name="T16" fmla="*/ 815 w 815"/>
                  <a:gd name="T17" fmla="*/ 143 h 287"/>
                  <a:gd name="T18" fmla="*/ 672 w 815"/>
                  <a:gd name="T19" fmla="*/ 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15" h="287">
                    <a:moveTo>
                      <a:pt x="672" y="0"/>
                    </a:moveTo>
                    <a:cubicBezTo>
                      <a:pt x="672" y="0"/>
                      <a:pt x="175" y="0"/>
                      <a:pt x="175" y="0"/>
                    </a:cubicBezTo>
                    <a:cubicBezTo>
                      <a:pt x="124" y="1"/>
                      <a:pt x="76" y="29"/>
                      <a:pt x="51" y="75"/>
                    </a:cubicBezTo>
                    <a:cubicBezTo>
                      <a:pt x="0" y="86"/>
                      <a:pt x="0" y="86"/>
                      <a:pt x="0" y="86"/>
                    </a:cubicBezTo>
                    <a:cubicBezTo>
                      <a:pt x="35" y="125"/>
                      <a:pt x="35" y="125"/>
                      <a:pt x="35" y="125"/>
                    </a:cubicBezTo>
                    <a:cubicBezTo>
                      <a:pt x="26" y="192"/>
                      <a:pt x="66" y="258"/>
                      <a:pt x="133" y="280"/>
                    </a:cubicBezTo>
                    <a:cubicBezTo>
                      <a:pt x="147" y="284"/>
                      <a:pt x="161" y="286"/>
                      <a:pt x="175" y="287"/>
                    </a:cubicBezTo>
                    <a:cubicBezTo>
                      <a:pt x="175" y="287"/>
                      <a:pt x="672" y="287"/>
                      <a:pt x="672" y="287"/>
                    </a:cubicBezTo>
                    <a:cubicBezTo>
                      <a:pt x="751" y="287"/>
                      <a:pt x="815" y="223"/>
                      <a:pt x="815" y="143"/>
                    </a:cubicBezTo>
                    <a:cubicBezTo>
                      <a:pt x="815" y="64"/>
                      <a:pt x="751" y="0"/>
                      <a:pt x="672" y="0"/>
                    </a:cubicBezTo>
                    <a:close/>
                  </a:path>
                </a:pathLst>
              </a:custGeom>
              <a:solidFill>
                <a:schemeClr val="accent6"/>
              </a:solidFill>
              <a:ln>
                <a:noFill/>
              </a:ln>
            </p:spPr>
            <p:txBody>
              <a:bodyPr/>
              <a:lstStyle/>
              <a:p>
                <a:pPr eaLnBrk="1" fontAlgn="auto" hangingPunct="1">
                  <a:spcBef>
                    <a:spcPts val="0"/>
                  </a:spcBef>
                  <a:spcAft>
                    <a:spcPts val="0"/>
                  </a:spcAft>
                  <a:defRPr/>
                </a:pPr>
                <a:endParaRPr lang="en-US">
                  <a:latin typeface="+mn-lt"/>
                </a:endParaRPr>
              </a:p>
            </p:txBody>
          </p:sp>
          <p:grpSp>
            <p:nvGrpSpPr>
              <p:cNvPr id="47" name="Group 46"/>
              <p:cNvGrpSpPr/>
              <p:nvPr/>
            </p:nvGrpSpPr>
            <p:grpSpPr>
              <a:xfrm>
                <a:off x="6627020" y="3869188"/>
                <a:ext cx="736600" cy="737738"/>
                <a:chOff x="6345238" y="4948238"/>
                <a:chExt cx="1027113" cy="1028700"/>
              </a:xfrm>
              <a:effectLst>
                <a:outerShdw blurRad="114300" dist="76200" dir="2700000" sx="102000" sy="102000" algn="tl" rotWithShape="0">
                  <a:prstClr val="black">
                    <a:alpha val="40000"/>
                  </a:prstClr>
                </a:outerShdw>
              </a:effectLst>
            </p:grpSpPr>
            <p:sp>
              <p:nvSpPr>
                <p:cNvPr id="48" name="Oval 56"/>
                <p:cNvSpPr>
                  <a:spLocks noChangeArrowheads="1"/>
                </p:cNvSpPr>
                <p:nvPr/>
              </p:nvSpPr>
              <p:spPr bwMode="auto">
                <a:xfrm>
                  <a:off x="6345238" y="4948238"/>
                  <a:ext cx="1027113" cy="1028700"/>
                </a:xfrm>
                <a:prstGeom prst="ellipse">
                  <a:avLst/>
                </a:prstGeom>
                <a:gradFill flip="none" rotWithShape="1">
                  <a:gsLst>
                    <a:gs pos="0">
                      <a:schemeClr val="bg2">
                        <a:shade val="30000"/>
                        <a:satMod val="115000"/>
                      </a:schemeClr>
                    </a:gs>
                    <a:gs pos="100000">
                      <a:schemeClr val="bg2">
                        <a:shade val="100000"/>
                        <a:satMod val="115000"/>
                      </a:schemeClr>
                    </a:gs>
                  </a:gsLst>
                  <a:lin ang="13500000" scaled="1"/>
                  <a:tileRect/>
                </a:gradFill>
                <a:ln>
                  <a:noFill/>
                </a:ln>
              </p:spPr>
              <p:txBody>
                <a:bodyPr/>
                <a:lstStyle/>
                <a:p>
                  <a:pPr eaLnBrk="1" fontAlgn="auto" hangingPunct="1">
                    <a:spcBef>
                      <a:spcPts val="0"/>
                    </a:spcBef>
                    <a:spcAft>
                      <a:spcPts val="0"/>
                    </a:spcAft>
                    <a:defRPr/>
                  </a:pPr>
                  <a:endParaRPr lang="en-US">
                    <a:latin typeface="+mn-lt"/>
                  </a:endParaRPr>
                </a:p>
              </p:txBody>
            </p:sp>
            <p:sp>
              <p:nvSpPr>
                <p:cNvPr id="49" name="Oval 57"/>
                <p:cNvSpPr>
                  <a:spLocks noChangeArrowheads="1"/>
                </p:cNvSpPr>
                <p:nvPr/>
              </p:nvSpPr>
              <p:spPr bwMode="auto">
                <a:xfrm>
                  <a:off x="6359525" y="4962526"/>
                  <a:ext cx="998538" cy="1000125"/>
                </a:xfrm>
                <a:prstGeom prst="flowChartOr">
                  <a:avLst/>
                </a:prstGeom>
                <a:solidFill>
                  <a:schemeClr val="bg2">
                    <a:lumMod val="95000"/>
                  </a:schemeClr>
                </a:solidFill>
                <a:ln>
                  <a:noFill/>
                </a:ln>
              </p:spPr>
              <p:txBody>
                <a:bodyPr/>
                <a:lstStyle/>
                <a:p>
                  <a:pPr eaLnBrk="1" fontAlgn="auto" hangingPunct="1">
                    <a:spcBef>
                      <a:spcPts val="0"/>
                    </a:spcBef>
                    <a:spcAft>
                      <a:spcPts val="0"/>
                    </a:spcAft>
                    <a:defRPr/>
                  </a:pPr>
                  <a:endParaRPr lang="en-US">
                    <a:latin typeface="+mn-lt"/>
                  </a:endParaRPr>
                </a:p>
              </p:txBody>
            </p:sp>
          </p:grpSp>
          <p:sp>
            <p:nvSpPr>
              <p:cNvPr id="29" name="Flowchart: Connector 28"/>
              <p:cNvSpPr>
                <a:spLocks noEditPoints="1"/>
              </p:cNvSpPr>
              <p:nvPr/>
            </p:nvSpPr>
            <p:spPr bwMode="auto">
              <a:xfrm>
                <a:off x="6875463" y="4087813"/>
                <a:ext cx="271462" cy="317500"/>
              </a:xfrm>
              <a:prstGeom prst="flowChartConnector">
                <a:avLst/>
              </a:prstGeom>
              <a:noFill/>
              <a:ln w="12700" cap="rnd">
                <a:solidFill>
                  <a:schemeClr val="tx1"/>
                </a:solidFill>
                <a:prstDash val="solid"/>
                <a:round/>
              </a:ln>
              <a:extLst>
                <a:ext uri="{909E8E84-426E-40DD-AFC4-6F175D3DCCD1}">
                  <a14:hiddenFill xmlns:a14="http://schemas.microsoft.com/office/drawing/2010/main">
                    <a:solidFill>
                      <a:srgbClr val="FFFFFF"/>
                    </a:solidFill>
                  </a14:hiddenFill>
                </a:ext>
              </a:extLst>
            </p:spPr>
            <p:txBody>
              <a:bodyPr/>
              <a:lstStyle/>
              <a:p>
                <a:endParaRPr lang="en-US"/>
              </a:p>
            </p:txBody>
          </p:sp>
        </p:grpSp>
        <p:grpSp>
          <p:nvGrpSpPr>
            <p:cNvPr id="31" name="Group 30"/>
            <p:cNvGrpSpPr/>
            <p:nvPr/>
          </p:nvGrpSpPr>
          <p:grpSpPr>
            <a:xfrm>
              <a:off x="5324475" y="4638675"/>
              <a:ext cx="3154363" cy="1466850"/>
              <a:chOff x="5324475" y="4638675"/>
              <a:chExt cx="3154363" cy="1466850"/>
            </a:xfrm>
          </p:grpSpPr>
          <p:grpSp>
            <p:nvGrpSpPr>
              <p:cNvPr id="22" name="Group 21"/>
              <p:cNvGrpSpPr/>
              <p:nvPr/>
            </p:nvGrpSpPr>
            <p:grpSpPr bwMode="auto">
              <a:xfrm>
                <a:off x="5324475" y="4638675"/>
                <a:ext cx="347663" cy="350838"/>
                <a:chOff x="5324475" y="4638675"/>
                <a:chExt cx="347663" cy="350838"/>
              </a:xfrm>
            </p:grpSpPr>
            <p:sp>
              <p:nvSpPr>
                <p:cNvPr id="6" name="Freeform 5"/>
                <p:cNvSpPr/>
                <p:nvPr/>
              </p:nvSpPr>
              <p:spPr bwMode="auto">
                <a:xfrm>
                  <a:off x="5405438" y="4718050"/>
                  <a:ext cx="185737" cy="192088"/>
                </a:xfrm>
                <a:custGeom>
                  <a:avLst/>
                  <a:gdLst>
                    <a:gd name="T0" fmla="*/ 42 w 49"/>
                    <a:gd name="T1" fmla="*/ 12 h 50"/>
                    <a:gd name="T2" fmla="*/ 38 w 49"/>
                    <a:gd name="T3" fmla="*/ 43 h 50"/>
                    <a:gd name="T4" fmla="*/ 7 w 49"/>
                    <a:gd name="T5" fmla="*/ 38 h 50"/>
                    <a:gd name="T6" fmla="*/ 12 w 49"/>
                    <a:gd name="T7" fmla="*/ 8 h 50"/>
                    <a:gd name="T8" fmla="*/ 42 w 49"/>
                    <a:gd name="T9" fmla="*/ 12 h 50"/>
                  </a:gdLst>
                  <a:ahLst/>
                  <a:cxnLst>
                    <a:cxn ang="0">
                      <a:pos x="T0" y="T1"/>
                    </a:cxn>
                    <a:cxn ang="0">
                      <a:pos x="T2" y="T3"/>
                    </a:cxn>
                    <a:cxn ang="0">
                      <a:pos x="T4" y="T5"/>
                    </a:cxn>
                    <a:cxn ang="0">
                      <a:pos x="T6" y="T7"/>
                    </a:cxn>
                    <a:cxn ang="0">
                      <a:pos x="T8" y="T9"/>
                    </a:cxn>
                  </a:cxnLst>
                  <a:rect l="0" t="0" r="r" b="b"/>
                  <a:pathLst>
                    <a:path w="49" h="50">
                      <a:moveTo>
                        <a:pt x="42" y="12"/>
                      </a:moveTo>
                      <a:cubicBezTo>
                        <a:pt x="49" y="22"/>
                        <a:pt x="47" y="36"/>
                        <a:pt x="38" y="43"/>
                      </a:cubicBezTo>
                      <a:cubicBezTo>
                        <a:pt x="28" y="50"/>
                        <a:pt x="14" y="48"/>
                        <a:pt x="7" y="38"/>
                      </a:cubicBezTo>
                      <a:cubicBezTo>
                        <a:pt x="0" y="28"/>
                        <a:pt x="2" y="15"/>
                        <a:pt x="12" y="8"/>
                      </a:cubicBezTo>
                      <a:cubicBezTo>
                        <a:pt x="22" y="0"/>
                        <a:pt x="35" y="3"/>
                        <a:pt x="42" y="12"/>
                      </a:cubicBezTo>
                      <a:close/>
                    </a:path>
                  </a:pathLst>
                </a:custGeom>
                <a:solidFill>
                  <a:schemeClr val="accent5"/>
                </a:solidFill>
                <a:ln>
                  <a:noFill/>
                </a:ln>
              </p:spPr>
              <p:txBody>
                <a:bodyPr/>
                <a:lstStyle/>
                <a:p>
                  <a:pPr eaLnBrk="1" fontAlgn="auto" hangingPunct="1">
                    <a:spcBef>
                      <a:spcPts val="0"/>
                    </a:spcBef>
                    <a:spcAft>
                      <a:spcPts val="0"/>
                    </a:spcAft>
                    <a:defRPr/>
                  </a:pPr>
                  <a:endParaRPr lang="en-US">
                    <a:latin typeface="+mn-lt"/>
                  </a:endParaRPr>
                </a:p>
              </p:txBody>
            </p:sp>
            <p:sp>
              <p:nvSpPr>
                <p:cNvPr id="14" name="Freeform 13"/>
                <p:cNvSpPr/>
                <p:nvPr/>
              </p:nvSpPr>
              <p:spPr bwMode="auto">
                <a:xfrm>
                  <a:off x="5324475" y="4638675"/>
                  <a:ext cx="347663" cy="350838"/>
                </a:xfrm>
                <a:custGeom>
                  <a:avLst/>
                  <a:gdLst>
                    <a:gd name="T0" fmla="*/ 78 w 91"/>
                    <a:gd name="T1" fmla="*/ 22 h 92"/>
                    <a:gd name="T2" fmla="*/ 69 w 91"/>
                    <a:gd name="T3" fmla="*/ 79 h 92"/>
                    <a:gd name="T4" fmla="*/ 13 w 91"/>
                    <a:gd name="T5" fmla="*/ 70 h 92"/>
                    <a:gd name="T6" fmla="*/ 22 w 91"/>
                    <a:gd name="T7" fmla="*/ 14 h 92"/>
                    <a:gd name="T8" fmla="*/ 78 w 91"/>
                    <a:gd name="T9" fmla="*/ 22 h 92"/>
                  </a:gdLst>
                  <a:ahLst/>
                  <a:cxnLst>
                    <a:cxn ang="0">
                      <a:pos x="T0" y="T1"/>
                    </a:cxn>
                    <a:cxn ang="0">
                      <a:pos x="T2" y="T3"/>
                    </a:cxn>
                    <a:cxn ang="0">
                      <a:pos x="T4" y="T5"/>
                    </a:cxn>
                    <a:cxn ang="0">
                      <a:pos x="T6" y="T7"/>
                    </a:cxn>
                    <a:cxn ang="0">
                      <a:pos x="T8" y="T9"/>
                    </a:cxn>
                  </a:cxnLst>
                  <a:rect l="0" t="0" r="r" b="b"/>
                  <a:pathLst>
                    <a:path w="91" h="92">
                      <a:moveTo>
                        <a:pt x="78" y="22"/>
                      </a:moveTo>
                      <a:cubicBezTo>
                        <a:pt x="91" y="40"/>
                        <a:pt x="87" y="66"/>
                        <a:pt x="69" y="79"/>
                      </a:cubicBezTo>
                      <a:cubicBezTo>
                        <a:pt x="51" y="92"/>
                        <a:pt x="26" y="88"/>
                        <a:pt x="13" y="70"/>
                      </a:cubicBezTo>
                      <a:cubicBezTo>
                        <a:pt x="0" y="52"/>
                        <a:pt x="4" y="27"/>
                        <a:pt x="22" y="14"/>
                      </a:cubicBezTo>
                      <a:cubicBezTo>
                        <a:pt x="40" y="0"/>
                        <a:pt x="65" y="4"/>
                        <a:pt x="78" y="22"/>
                      </a:cubicBezTo>
                      <a:close/>
                    </a:path>
                  </a:pathLst>
                </a:custGeom>
                <a:noFill/>
                <a:ln w="53975" cap="flat">
                  <a:solidFill>
                    <a:schemeClr val="accent5"/>
                  </a:solidFill>
                  <a:prstDash val="solid"/>
                  <a:miter lim="800000"/>
                </a:ln>
              </p:spPr>
              <p:txBody>
                <a:bodyPr/>
                <a:lstStyle/>
                <a:p>
                  <a:pPr eaLnBrk="1" fontAlgn="auto" hangingPunct="1">
                    <a:spcBef>
                      <a:spcPts val="0"/>
                    </a:spcBef>
                    <a:spcAft>
                      <a:spcPts val="0"/>
                    </a:spcAft>
                    <a:defRPr/>
                  </a:pPr>
                  <a:endParaRPr lang="en-US">
                    <a:latin typeface="+mn-lt"/>
                  </a:endParaRPr>
                </a:p>
              </p:txBody>
            </p:sp>
          </p:grpSp>
          <p:sp>
            <p:nvSpPr>
              <p:cNvPr id="18" name="Freeform 17"/>
              <p:cNvSpPr/>
              <p:nvPr/>
            </p:nvSpPr>
            <p:spPr bwMode="auto">
              <a:xfrm>
                <a:off x="5438775" y="4981575"/>
                <a:ext cx="3040063" cy="1123950"/>
              </a:xfrm>
              <a:custGeom>
                <a:avLst/>
                <a:gdLst>
                  <a:gd name="T0" fmla="*/ 653 w 796"/>
                  <a:gd name="T1" fmla="*/ 7 h 294"/>
                  <a:gd name="T2" fmla="*/ 157 w 796"/>
                  <a:gd name="T3" fmla="*/ 7 h 294"/>
                  <a:gd name="T4" fmla="*/ 95 w 796"/>
                  <a:gd name="T5" fmla="*/ 21 h 294"/>
                  <a:gd name="T6" fmla="*/ 48 w 796"/>
                  <a:gd name="T7" fmla="*/ 0 h 294"/>
                  <a:gd name="T8" fmla="*/ 53 w 796"/>
                  <a:gd name="T9" fmla="*/ 52 h 294"/>
                  <a:gd name="T10" fmla="*/ 41 w 796"/>
                  <a:gd name="T11" fmla="*/ 235 h 294"/>
                  <a:gd name="T12" fmla="*/ 156 w 796"/>
                  <a:gd name="T13" fmla="*/ 294 h 294"/>
                  <a:gd name="T14" fmla="*/ 652 w 796"/>
                  <a:gd name="T15" fmla="*/ 294 h 294"/>
                  <a:gd name="T16" fmla="*/ 796 w 796"/>
                  <a:gd name="T17" fmla="*/ 151 h 294"/>
                  <a:gd name="T18" fmla="*/ 653 w 796"/>
                  <a:gd name="T19" fmla="*/ 7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6" h="294">
                    <a:moveTo>
                      <a:pt x="653" y="7"/>
                    </a:moveTo>
                    <a:cubicBezTo>
                      <a:pt x="652" y="7"/>
                      <a:pt x="157" y="7"/>
                      <a:pt x="157" y="7"/>
                    </a:cubicBezTo>
                    <a:cubicBezTo>
                      <a:pt x="136" y="7"/>
                      <a:pt x="115" y="12"/>
                      <a:pt x="95" y="21"/>
                    </a:cubicBezTo>
                    <a:cubicBezTo>
                      <a:pt x="48" y="0"/>
                      <a:pt x="48" y="0"/>
                      <a:pt x="48" y="0"/>
                    </a:cubicBezTo>
                    <a:cubicBezTo>
                      <a:pt x="53" y="52"/>
                      <a:pt x="53" y="52"/>
                      <a:pt x="53" y="52"/>
                    </a:cubicBezTo>
                    <a:cubicBezTo>
                      <a:pt x="6" y="101"/>
                      <a:pt x="0" y="178"/>
                      <a:pt x="41" y="235"/>
                    </a:cubicBezTo>
                    <a:cubicBezTo>
                      <a:pt x="69" y="273"/>
                      <a:pt x="112" y="293"/>
                      <a:pt x="156" y="294"/>
                    </a:cubicBezTo>
                    <a:cubicBezTo>
                      <a:pt x="156" y="294"/>
                      <a:pt x="652" y="294"/>
                      <a:pt x="652" y="294"/>
                    </a:cubicBezTo>
                    <a:cubicBezTo>
                      <a:pt x="732" y="294"/>
                      <a:pt x="796" y="230"/>
                      <a:pt x="796" y="151"/>
                    </a:cubicBezTo>
                    <a:cubicBezTo>
                      <a:pt x="796" y="71"/>
                      <a:pt x="732" y="7"/>
                      <a:pt x="653" y="7"/>
                    </a:cubicBezTo>
                    <a:close/>
                  </a:path>
                </a:pathLst>
              </a:custGeom>
              <a:solidFill>
                <a:schemeClr val="accent5"/>
              </a:solidFill>
              <a:ln>
                <a:noFill/>
              </a:ln>
            </p:spPr>
            <p:txBody>
              <a:bodyPr/>
              <a:lstStyle/>
              <a:p>
                <a:pPr eaLnBrk="1" fontAlgn="auto" hangingPunct="1">
                  <a:spcBef>
                    <a:spcPts val="0"/>
                  </a:spcBef>
                  <a:spcAft>
                    <a:spcPts val="0"/>
                  </a:spcAft>
                  <a:defRPr/>
                </a:pPr>
                <a:endParaRPr lang="en-US">
                  <a:latin typeface="+mn-lt"/>
                </a:endParaRPr>
              </a:p>
            </p:txBody>
          </p:sp>
          <p:grpSp>
            <p:nvGrpSpPr>
              <p:cNvPr id="50" name="Group 49"/>
              <p:cNvGrpSpPr/>
              <p:nvPr/>
            </p:nvGrpSpPr>
            <p:grpSpPr>
              <a:xfrm>
                <a:off x="5671344" y="5184775"/>
                <a:ext cx="736600" cy="737738"/>
                <a:chOff x="6345238" y="4948238"/>
                <a:chExt cx="1027113" cy="1028700"/>
              </a:xfrm>
              <a:effectLst>
                <a:outerShdw blurRad="114300" dist="76200" dir="2700000" sx="102000" sy="102000" algn="tl" rotWithShape="0">
                  <a:prstClr val="black">
                    <a:alpha val="40000"/>
                  </a:prstClr>
                </a:outerShdw>
              </a:effectLst>
            </p:grpSpPr>
            <p:sp>
              <p:nvSpPr>
                <p:cNvPr id="51" name="Oval 56"/>
                <p:cNvSpPr>
                  <a:spLocks noChangeArrowheads="1"/>
                </p:cNvSpPr>
                <p:nvPr/>
              </p:nvSpPr>
              <p:spPr bwMode="auto">
                <a:xfrm>
                  <a:off x="6345238" y="4948238"/>
                  <a:ext cx="1027113" cy="1028700"/>
                </a:xfrm>
                <a:prstGeom prst="ellipse">
                  <a:avLst/>
                </a:prstGeom>
                <a:gradFill flip="none" rotWithShape="1">
                  <a:gsLst>
                    <a:gs pos="0">
                      <a:schemeClr val="bg2">
                        <a:shade val="30000"/>
                        <a:satMod val="115000"/>
                      </a:schemeClr>
                    </a:gs>
                    <a:gs pos="100000">
                      <a:schemeClr val="bg2">
                        <a:shade val="100000"/>
                        <a:satMod val="115000"/>
                      </a:schemeClr>
                    </a:gs>
                  </a:gsLst>
                  <a:lin ang="13500000" scaled="1"/>
                  <a:tileRect/>
                </a:gradFill>
                <a:ln>
                  <a:noFill/>
                </a:ln>
              </p:spPr>
              <p:txBody>
                <a:bodyPr/>
                <a:lstStyle/>
                <a:p>
                  <a:pPr eaLnBrk="1" fontAlgn="auto" hangingPunct="1">
                    <a:spcBef>
                      <a:spcPts val="0"/>
                    </a:spcBef>
                    <a:spcAft>
                      <a:spcPts val="0"/>
                    </a:spcAft>
                    <a:defRPr/>
                  </a:pPr>
                  <a:endParaRPr lang="en-US">
                    <a:latin typeface="+mn-lt"/>
                  </a:endParaRPr>
                </a:p>
              </p:txBody>
            </p:sp>
            <p:sp>
              <p:nvSpPr>
                <p:cNvPr id="52" name="Oval 57"/>
                <p:cNvSpPr>
                  <a:spLocks noChangeArrowheads="1"/>
                </p:cNvSpPr>
                <p:nvPr/>
              </p:nvSpPr>
              <p:spPr bwMode="auto">
                <a:xfrm>
                  <a:off x="6359525" y="4962526"/>
                  <a:ext cx="998538" cy="1000125"/>
                </a:xfrm>
                <a:prstGeom prst="ellipse">
                  <a:avLst/>
                </a:prstGeom>
                <a:solidFill>
                  <a:schemeClr val="bg2">
                    <a:lumMod val="95000"/>
                  </a:schemeClr>
                </a:solidFill>
                <a:ln>
                  <a:noFill/>
                </a:ln>
              </p:spPr>
              <p:txBody>
                <a:bodyPr/>
                <a:lstStyle/>
                <a:p>
                  <a:pPr eaLnBrk="1" fontAlgn="auto" hangingPunct="1">
                    <a:spcBef>
                      <a:spcPts val="0"/>
                    </a:spcBef>
                    <a:spcAft>
                      <a:spcPts val="0"/>
                    </a:spcAft>
                    <a:defRPr/>
                  </a:pPr>
                  <a:endParaRPr lang="en-US">
                    <a:latin typeface="+mn-lt"/>
                  </a:endParaRPr>
                </a:p>
              </p:txBody>
            </p:sp>
          </p:grpSp>
          <p:sp>
            <p:nvSpPr>
              <p:cNvPr id="28" name="Curved Up Ribbon 27"/>
              <p:cNvSpPr>
                <a:spLocks noEditPoints="1"/>
              </p:cNvSpPr>
              <p:nvPr/>
            </p:nvSpPr>
            <p:spPr bwMode="auto">
              <a:xfrm>
                <a:off x="5867400" y="5418138"/>
                <a:ext cx="347663" cy="277812"/>
              </a:xfrm>
              <a:prstGeom prst="ellipseRibbon2">
                <a:avLst/>
              </a:prstGeom>
              <a:noFill/>
              <a:ln w="12700" cap="rnd">
                <a:solidFill>
                  <a:schemeClr val="tx1"/>
                </a:solidFill>
                <a:prstDash val="solid"/>
                <a:round/>
              </a:ln>
              <a:extLst>
                <a:ext uri="{909E8E84-426E-40DD-AFC4-6F175D3DCCD1}">
                  <a14:hiddenFill xmlns:a14="http://schemas.microsoft.com/office/drawing/2010/main">
                    <a:solidFill>
                      <a:srgbClr val="FFFFFF"/>
                    </a:solidFill>
                  </a14:hiddenFill>
                </a:ext>
              </a:extLst>
            </p:spPr>
            <p:txBody>
              <a:bodyPr/>
              <a:lstStyle/>
              <a:p>
                <a:endParaRPr lang="en-US"/>
              </a:p>
            </p:txBody>
          </p:sp>
        </p:grpSp>
      </p:grpSp>
      <p:sp>
        <p:nvSpPr>
          <p:cNvPr id="17" name="TextBox 16"/>
          <p:cNvSpPr txBox="1"/>
          <p:nvPr/>
        </p:nvSpPr>
        <p:spPr>
          <a:xfrm>
            <a:off x="10136777" y="4624251"/>
            <a:ext cx="184731" cy="369332"/>
          </a:xfrm>
          <a:prstGeom prst="rect">
            <a:avLst/>
          </a:prstGeom>
          <a:noFill/>
        </p:spPr>
        <p:txBody>
          <a:bodyPr wrap="none" rtlCol="0">
            <a:spAutoFit/>
          </a:bodyPr>
          <a:lstStyle/>
          <a:p>
            <a:endParaRPr lang="en-US" dirty="0"/>
          </a:p>
        </p:txBody>
      </p:sp>
      <p:grpSp>
        <p:nvGrpSpPr>
          <p:cNvPr id="75" name="Group 74"/>
          <p:cNvGrpSpPr/>
          <p:nvPr/>
        </p:nvGrpSpPr>
        <p:grpSpPr>
          <a:xfrm>
            <a:off x="3068638" y="1871663"/>
            <a:ext cx="2860675" cy="2944812"/>
            <a:chOff x="3068638" y="1871663"/>
            <a:chExt cx="2860675" cy="2944812"/>
          </a:xfrm>
        </p:grpSpPr>
        <p:grpSp>
          <p:nvGrpSpPr>
            <p:cNvPr id="63" name="Group 62"/>
            <p:cNvGrpSpPr/>
            <p:nvPr/>
          </p:nvGrpSpPr>
          <p:grpSpPr bwMode="auto">
            <a:xfrm>
              <a:off x="3068638" y="1981388"/>
              <a:ext cx="2860675" cy="2835087"/>
              <a:chOff x="3069125" y="1981400"/>
              <a:chExt cx="2860736" cy="2835393"/>
            </a:xfrm>
          </p:grpSpPr>
          <p:sp>
            <p:nvSpPr>
              <p:cNvPr id="69" name="Oval 68"/>
              <p:cNvSpPr>
                <a:spLocks noChangeArrowheads="1"/>
              </p:cNvSpPr>
              <p:nvPr/>
            </p:nvSpPr>
            <p:spPr bwMode="auto">
              <a:xfrm>
                <a:off x="3069125" y="1981400"/>
                <a:ext cx="2832011" cy="2835393"/>
              </a:xfrm>
              <a:prstGeom prst="ellipse">
                <a:avLst/>
              </a:prstGeom>
              <a:gradFill flip="none" rotWithShape="1">
                <a:gsLst>
                  <a:gs pos="0">
                    <a:schemeClr val="bg2">
                      <a:lumMod val="75000"/>
                      <a:lumOff val="25000"/>
                    </a:schemeClr>
                  </a:gs>
                  <a:gs pos="94000">
                    <a:srgbClr val="11161D"/>
                  </a:gs>
                </a:gsLst>
                <a:path path="circle">
                  <a:fillToRect r="100000" b="100000"/>
                </a:path>
                <a:tileRect l="-100000" t="-100000"/>
              </a:gradFill>
              <a:ln>
                <a:noFill/>
              </a:ln>
              <a:effectLst>
                <a:outerShdw blurRad="546100" dist="469900" dir="2700000" algn="tl" rotWithShape="0">
                  <a:prstClr val="black">
                    <a:alpha val="50000"/>
                  </a:prstClr>
                </a:outerShdw>
              </a:effectLst>
            </p:spPr>
            <p:txBody>
              <a:bodyPr/>
              <a:lstStyle/>
              <a:p>
                <a:pPr eaLnBrk="1" fontAlgn="auto" hangingPunct="1">
                  <a:spcBef>
                    <a:spcPts val="0"/>
                  </a:spcBef>
                  <a:spcAft>
                    <a:spcPts val="0"/>
                  </a:spcAft>
                  <a:defRPr/>
                </a:pPr>
                <a:endParaRPr lang="en-US">
                  <a:latin typeface="+mn-lt"/>
                </a:endParaRPr>
              </a:p>
            </p:txBody>
          </p:sp>
          <p:grpSp>
            <p:nvGrpSpPr>
              <p:cNvPr id="70" name="Group 69"/>
              <p:cNvGrpSpPr/>
              <p:nvPr/>
            </p:nvGrpSpPr>
            <p:grpSpPr>
              <a:xfrm>
                <a:off x="3096161" y="2189238"/>
                <a:ext cx="2833700" cy="2578553"/>
                <a:chOff x="3189288" y="2292350"/>
                <a:chExt cx="2662237" cy="2422526"/>
              </a:xfrm>
              <a:solidFill>
                <a:schemeClr val="accent3">
                  <a:lumMod val="75000"/>
                </a:schemeClr>
              </a:solidFill>
            </p:grpSpPr>
            <p:sp>
              <p:nvSpPr>
                <p:cNvPr id="71" name="Freeform 34"/>
                <p:cNvSpPr>
                  <a:spLocks noEditPoints="1"/>
                </p:cNvSpPr>
                <p:nvPr/>
              </p:nvSpPr>
              <p:spPr bwMode="auto">
                <a:xfrm>
                  <a:off x="4530725" y="2327275"/>
                  <a:ext cx="1320800" cy="2058988"/>
                </a:xfrm>
                <a:custGeom>
                  <a:avLst/>
                  <a:gdLst>
                    <a:gd name="T0" fmla="*/ 174 w 346"/>
                    <a:gd name="T1" fmla="*/ 182 h 539"/>
                    <a:gd name="T2" fmla="*/ 161 w 346"/>
                    <a:gd name="T3" fmla="*/ 195 h 539"/>
                    <a:gd name="T4" fmla="*/ 122 w 346"/>
                    <a:gd name="T5" fmla="*/ 169 h 539"/>
                    <a:gd name="T6" fmla="*/ 87 w 346"/>
                    <a:gd name="T7" fmla="*/ 161 h 539"/>
                    <a:gd name="T8" fmla="*/ 69 w 346"/>
                    <a:gd name="T9" fmla="*/ 159 h 539"/>
                    <a:gd name="T10" fmla="*/ 86 w 346"/>
                    <a:gd name="T11" fmla="*/ 127 h 539"/>
                    <a:gd name="T12" fmla="*/ 130 w 346"/>
                    <a:gd name="T13" fmla="*/ 141 h 539"/>
                    <a:gd name="T14" fmla="*/ 124 w 346"/>
                    <a:gd name="T15" fmla="*/ 154 h 539"/>
                    <a:gd name="T16" fmla="*/ 144 w 346"/>
                    <a:gd name="T17" fmla="*/ 144 h 539"/>
                    <a:gd name="T18" fmla="*/ 142 w 346"/>
                    <a:gd name="T19" fmla="*/ 131 h 539"/>
                    <a:gd name="T20" fmla="*/ 164 w 346"/>
                    <a:gd name="T21" fmla="*/ 162 h 539"/>
                    <a:gd name="T22" fmla="*/ 166 w 346"/>
                    <a:gd name="T23" fmla="*/ 149 h 539"/>
                    <a:gd name="T24" fmla="*/ 193 w 346"/>
                    <a:gd name="T25" fmla="*/ 161 h 539"/>
                    <a:gd name="T26" fmla="*/ 214 w 346"/>
                    <a:gd name="T27" fmla="*/ 164 h 539"/>
                    <a:gd name="T28" fmla="*/ 188 w 346"/>
                    <a:gd name="T29" fmla="*/ 135 h 539"/>
                    <a:gd name="T30" fmla="*/ 176 w 346"/>
                    <a:gd name="T31" fmla="*/ 109 h 539"/>
                    <a:gd name="T32" fmla="*/ 189 w 346"/>
                    <a:gd name="T33" fmla="*/ 120 h 539"/>
                    <a:gd name="T34" fmla="*/ 204 w 346"/>
                    <a:gd name="T35" fmla="*/ 119 h 539"/>
                    <a:gd name="T36" fmla="*/ 248 w 346"/>
                    <a:gd name="T37" fmla="*/ 153 h 539"/>
                    <a:gd name="T38" fmla="*/ 227 w 346"/>
                    <a:gd name="T39" fmla="*/ 109 h 539"/>
                    <a:gd name="T40" fmla="*/ 234 w 346"/>
                    <a:gd name="T41" fmla="*/ 117 h 539"/>
                    <a:gd name="T42" fmla="*/ 255 w 346"/>
                    <a:gd name="T43" fmla="*/ 144 h 539"/>
                    <a:gd name="T44" fmla="*/ 197 w 346"/>
                    <a:gd name="T45" fmla="*/ 111 h 539"/>
                    <a:gd name="T46" fmla="*/ 192 w 346"/>
                    <a:gd name="T47" fmla="*/ 113 h 539"/>
                    <a:gd name="T48" fmla="*/ 198 w 346"/>
                    <a:gd name="T49" fmla="*/ 106 h 539"/>
                    <a:gd name="T50" fmla="*/ 254 w 346"/>
                    <a:gd name="T51" fmla="*/ 61 h 539"/>
                    <a:gd name="T52" fmla="*/ 183 w 346"/>
                    <a:gd name="T53" fmla="*/ 2 h 539"/>
                    <a:gd name="T54" fmla="*/ 183 w 346"/>
                    <a:gd name="T55" fmla="*/ 12 h 539"/>
                    <a:gd name="T56" fmla="*/ 183 w 346"/>
                    <a:gd name="T57" fmla="*/ 15 h 539"/>
                    <a:gd name="T58" fmla="*/ 175 w 346"/>
                    <a:gd name="T59" fmla="*/ 10 h 539"/>
                    <a:gd name="T60" fmla="*/ 196 w 346"/>
                    <a:gd name="T61" fmla="*/ 29 h 539"/>
                    <a:gd name="T62" fmla="*/ 165 w 346"/>
                    <a:gd name="T63" fmla="*/ 23 h 539"/>
                    <a:gd name="T64" fmla="*/ 161 w 346"/>
                    <a:gd name="T65" fmla="*/ 21 h 539"/>
                    <a:gd name="T66" fmla="*/ 155 w 346"/>
                    <a:gd name="T67" fmla="*/ 25 h 539"/>
                    <a:gd name="T68" fmla="*/ 152 w 346"/>
                    <a:gd name="T69" fmla="*/ 29 h 539"/>
                    <a:gd name="T70" fmla="*/ 126 w 346"/>
                    <a:gd name="T71" fmla="*/ 27 h 539"/>
                    <a:gd name="T72" fmla="*/ 89 w 346"/>
                    <a:gd name="T73" fmla="*/ 19 h 539"/>
                    <a:gd name="T74" fmla="*/ 85 w 346"/>
                    <a:gd name="T75" fmla="*/ 25 h 539"/>
                    <a:gd name="T76" fmla="*/ 101 w 346"/>
                    <a:gd name="T77" fmla="*/ 72 h 539"/>
                    <a:gd name="T78" fmla="*/ 110 w 346"/>
                    <a:gd name="T79" fmla="*/ 53 h 539"/>
                    <a:gd name="T80" fmla="*/ 135 w 346"/>
                    <a:gd name="T81" fmla="*/ 51 h 539"/>
                    <a:gd name="T82" fmla="*/ 123 w 346"/>
                    <a:gd name="T83" fmla="*/ 63 h 539"/>
                    <a:gd name="T84" fmla="*/ 92 w 346"/>
                    <a:gd name="T85" fmla="*/ 70 h 539"/>
                    <a:gd name="T86" fmla="*/ 69 w 346"/>
                    <a:gd name="T87" fmla="*/ 96 h 539"/>
                    <a:gd name="T88" fmla="*/ 63 w 346"/>
                    <a:gd name="T89" fmla="*/ 130 h 539"/>
                    <a:gd name="T90" fmla="*/ 31 w 346"/>
                    <a:gd name="T91" fmla="*/ 208 h 539"/>
                    <a:gd name="T92" fmla="*/ 0 w 346"/>
                    <a:gd name="T93" fmla="*/ 296 h 539"/>
                    <a:gd name="T94" fmla="*/ 129 w 346"/>
                    <a:gd name="T95" fmla="*/ 352 h 539"/>
                    <a:gd name="T96" fmla="*/ 122 w 346"/>
                    <a:gd name="T97" fmla="*/ 538 h 539"/>
                    <a:gd name="T98" fmla="*/ 283 w 346"/>
                    <a:gd name="T99" fmla="*/ 303 h 539"/>
                    <a:gd name="T100" fmla="*/ 298 w 346"/>
                    <a:gd name="T101" fmla="*/ 244 h 539"/>
                    <a:gd name="T102" fmla="*/ 262 w 346"/>
                    <a:gd name="T103" fmla="*/ 194 h 539"/>
                    <a:gd name="T104" fmla="*/ 323 w 346"/>
                    <a:gd name="T105" fmla="*/ 245 h 539"/>
                    <a:gd name="T106" fmla="*/ 229 w 346"/>
                    <a:gd name="T107" fmla="*/ 455 h 539"/>
                    <a:gd name="T108" fmla="*/ 228 w 346"/>
                    <a:gd name="T109" fmla="*/ 455 h 539"/>
                    <a:gd name="T110" fmla="*/ 242 w 346"/>
                    <a:gd name="T111" fmla="*/ 454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46" h="539">
                      <a:moveTo>
                        <a:pt x="214" y="164"/>
                      </a:moveTo>
                      <a:cubicBezTo>
                        <a:pt x="214" y="164"/>
                        <a:pt x="217" y="186"/>
                        <a:pt x="216" y="187"/>
                      </a:cubicBezTo>
                      <a:cubicBezTo>
                        <a:pt x="215" y="189"/>
                        <a:pt x="210" y="189"/>
                        <a:pt x="207" y="188"/>
                      </a:cubicBezTo>
                      <a:cubicBezTo>
                        <a:pt x="206" y="188"/>
                        <a:pt x="203" y="187"/>
                        <a:pt x="198" y="191"/>
                      </a:cubicBezTo>
                      <a:cubicBezTo>
                        <a:pt x="178" y="185"/>
                        <a:pt x="178" y="185"/>
                        <a:pt x="174" y="182"/>
                      </a:cubicBezTo>
                      <a:cubicBezTo>
                        <a:pt x="172" y="180"/>
                        <a:pt x="170" y="178"/>
                        <a:pt x="165" y="179"/>
                      </a:cubicBezTo>
                      <a:cubicBezTo>
                        <a:pt x="164" y="179"/>
                        <a:pt x="162" y="179"/>
                        <a:pt x="161" y="182"/>
                      </a:cubicBezTo>
                      <a:cubicBezTo>
                        <a:pt x="161" y="182"/>
                        <a:pt x="161" y="182"/>
                        <a:pt x="161" y="183"/>
                      </a:cubicBezTo>
                      <a:cubicBezTo>
                        <a:pt x="161" y="186"/>
                        <a:pt x="163" y="188"/>
                        <a:pt x="163" y="191"/>
                      </a:cubicBezTo>
                      <a:cubicBezTo>
                        <a:pt x="163" y="193"/>
                        <a:pt x="162" y="193"/>
                        <a:pt x="161" y="195"/>
                      </a:cubicBezTo>
                      <a:cubicBezTo>
                        <a:pt x="160" y="195"/>
                        <a:pt x="159" y="195"/>
                        <a:pt x="148" y="190"/>
                      </a:cubicBezTo>
                      <a:cubicBezTo>
                        <a:pt x="143" y="188"/>
                        <a:pt x="140" y="183"/>
                        <a:pt x="135" y="182"/>
                      </a:cubicBezTo>
                      <a:cubicBezTo>
                        <a:pt x="122" y="179"/>
                        <a:pt x="122" y="179"/>
                        <a:pt x="119" y="178"/>
                      </a:cubicBezTo>
                      <a:cubicBezTo>
                        <a:pt x="119" y="177"/>
                        <a:pt x="119" y="177"/>
                        <a:pt x="119" y="177"/>
                      </a:cubicBezTo>
                      <a:cubicBezTo>
                        <a:pt x="119" y="174"/>
                        <a:pt x="122" y="172"/>
                        <a:pt x="122" y="169"/>
                      </a:cubicBezTo>
                      <a:cubicBezTo>
                        <a:pt x="122" y="167"/>
                        <a:pt x="119" y="165"/>
                        <a:pt x="119" y="162"/>
                      </a:cubicBezTo>
                      <a:cubicBezTo>
                        <a:pt x="117" y="161"/>
                        <a:pt x="116" y="158"/>
                        <a:pt x="114" y="158"/>
                      </a:cubicBezTo>
                      <a:cubicBezTo>
                        <a:pt x="110" y="158"/>
                        <a:pt x="109" y="162"/>
                        <a:pt x="106" y="162"/>
                      </a:cubicBezTo>
                      <a:cubicBezTo>
                        <a:pt x="90" y="162"/>
                        <a:pt x="90" y="162"/>
                        <a:pt x="90" y="162"/>
                      </a:cubicBezTo>
                      <a:cubicBezTo>
                        <a:pt x="89" y="161"/>
                        <a:pt x="88" y="161"/>
                        <a:pt x="87" y="161"/>
                      </a:cubicBezTo>
                      <a:cubicBezTo>
                        <a:pt x="83" y="161"/>
                        <a:pt x="82" y="162"/>
                        <a:pt x="79" y="164"/>
                      </a:cubicBezTo>
                      <a:cubicBezTo>
                        <a:pt x="69" y="173"/>
                        <a:pt x="66" y="173"/>
                        <a:pt x="64" y="173"/>
                      </a:cubicBezTo>
                      <a:cubicBezTo>
                        <a:pt x="53" y="173"/>
                        <a:pt x="50" y="169"/>
                        <a:pt x="55" y="165"/>
                      </a:cubicBezTo>
                      <a:cubicBezTo>
                        <a:pt x="55" y="165"/>
                        <a:pt x="56" y="165"/>
                        <a:pt x="58" y="165"/>
                      </a:cubicBezTo>
                      <a:cubicBezTo>
                        <a:pt x="63" y="164"/>
                        <a:pt x="64" y="164"/>
                        <a:pt x="69" y="159"/>
                      </a:cubicBezTo>
                      <a:cubicBezTo>
                        <a:pt x="72" y="157"/>
                        <a:pt x="73" y="152"/>
                        <a:pt x="72" y="150"/>
                      </a:cubicBezTo>
                      <a:cubicBezTo>
                        <a:pt x="70" y="147"/>
                        <a:pt x="70" y="147"/>
                        <a:pt x="71" y="147"/>
                      </a:cubicBezTo>
                      <a:cubicBezTo>
                        <a:pt x="71" y="147"/>
                        <a:pt x="72" y="146"/>
                        <a:pt x="72" y="145"/>
                      </a:cubicBezTo>
                      <a:cubicBezTo>
                        <a:pt x="75" y="142"/>
                        <a:pt x="80" y="140"/>
                        <a:pt x="82" y="136"/>
                      </a:cubicBezTo>
                      <a:cubicBezTo>
                        <a:pt x="84" y="133"/>
                        <a:pt x="82" y="128"/>
                        <a:pt x="86" y="127"/>
                      </a:cubicBezTo>
                      <a:cubicBezTo>
                        <a:pt x="90" y="126"/>
                        <a:pt x="93" y="129"/>
                        <a:pt x="97" y="127"/>
                      </a:cubicBezTo>
                      <a:cubicBezTo>
                        <a:pt x="103" y="122"/>
                        <a:pt x="103" y="122"/>
                        <a:pt x="106" y="124"/>
                      </a:cubicBezTo>
                      <a:cubicBezTo>
                        <a:pt x="107" y="124"/>
                        <a:pt x="108" y="125"/>
                        <a:pt x="109" y="126"/>
                      </a:cubicBezTo>
                      <a:cubicBezTo>
                        <a:pt x="109" y="129"/>
                        <a:pt x="109" y="129"/>
                        <a:pt x="116" y="133"/>
                      </a:cubicBezTo>
                      <a:cubicBezTo>
                        <a:pt x="120" y="136"/>
                        <a:pt x="125" y="138"/>
                        <a:pt x="130" y="141"/>
                      </a:cubicBezTo>
                      <a:cubicBezTo>
                        <a:pt x="130" y="141"/>
                        <a:pt x="130" y="141"/>
                        <a:pt x="130" y="141"/>
                      </a:cubicBezTo>
                      <a:cubicBezTo>
                        <a:pt x="131" y="141"/>
                        <a:pt x="133" y="143"/>
                        <a:pt x="133" y="143"/>
                      </a:cubicBezTo>
                      <a:cubicBezTo>
                        <a:pt x="137" y="147"/>
                        <a:pt x="137" y="150"/>
                        <a:pt x="137" y="151"/>
                      </a:cubicBezTo>
                      <a:cubicBezTo>
                        <a:pt x="137" y="151"/>
                        <a:pt x="137" y="154"/>
                        <a:pt x="131" y="153"/>
                      </a:cubicBezTo>
                      <a:cubicBezTo>
                        <a:pt x="131" y="153"/>
                        <a:pt x="127" y="153"/>
                        <a:pt x="124" y="154"/>
                      </a:cubicBezTo>
                      <a:cubicBezTo>
                        <a:pt x="125" y="157"/>
                        <a:pt x="136" y="162"/>
                        <a:pt x="136" y="162"/>
                      </a:cubicBezTo>
                      <a:cubicBezTo>
                        <a:pt x="138" y="160"/>
                        <a:pt x="134" y="157"/>
                        <a:pt x="137" y="155"/>
                      </a:cubicBezTo>
                      <a:cubicBezTo>
                        <a:pt x="137" y="155"/>
                        <a:pt x="138" y="154"/>
                        <a:pt x="141" y="149"/>
                      </a:cubicBezTo>
                      <a:cubicBezTo>
                        <a:pt x="143" y="147"/>
                        <a:pt x="139" y="146"/>
                        <a:pt x="138" y="143"/>
                      </a:cubicBezTo>
                      <a:cubicBezTo>
                        <a:pt x="138" y="142"/>
                        <a:pt x="138" y="142"/>
                        <a:pt x="144" y="144"/>
                      </a:cubicBezTo>
                      <a:cubicBezTo>
                        <a:pt x="145" y="141"/>
                        <a:pt x="142" y="139"/>
                        <a:pt x="140" y="139"/>
                      </a:cubicBezTo>
                      <a:cubicBezTo>
                        <a:pt x="130" y="135"/>
                        <a:pt x="113" y="123"/>
                        <a:pt x="113" y="118"/>
                      </a:cubicBezTo>
                      <a:cubicBezTo>
                        <a:pt x="116" y="115"/>
                        <a:pt x="117" y="115"/>
                        <a:pt x="118" y="116"/>
                      </a:cubicBezTo>
                      <a:cubicBezTo>
                        <a:pt x="123" y="118"/>
                        <a:pt x="126" y="123"/>
                        <a:pt x="130" y="126"/>
                      </a:cubicBezTo>
                      <a:cubicBezTo>
                        <a:pt x="134" y="129"/>
                        <a:pt x="139" y="129"/>
                        <a:pt x="142" y="131"/>
                      </a:cubicBezTo>
                      <a:cubicBezTo>
                        <a:pt x="144" y="133"/>
                        <a:pt x="145" y="134"/>
                        <a:pt x="145" y="134"/>
                      </a:cubicBezTo>
                      <a:cubicBezTo>
                        <a:pt x="147" y="137"/>
                        <a:pt x="147" y="141"/>
                        <a:pt x="149" y="143"/>
                      </a:cubicBezTo>
                      <a:cubicBezTo>
                        <a:pt x="152" y="147"/>
                        <a:pt x="156" y="148"/>
                        <a:pt x="159" y="151"/>
                      </a:cubicBezTo>
                      <a:cubicBezTo>
                        <a:pt x="159" y="152"/>
                        <a:pt x="159" y="152"/>
                        <a:pt x="159" y="152"/>
                      </a:cubicBezTo>
                      <a:cubicBezTo>
                        <a:pt x="159" y="158"/>
                        <a:pt x="164" y="162"/>
                        <a:pt x="164" y="162"/>
                      </a:cubicBezTo>
                      <a:cubicBezTo>
                        <a:pt x="164" y="162"/>
                        <a:pt x="164" y="161"/>
                        <a:pt x="165" y="160"/>
                      </a:cubicBezTo>
                      <a:cubicBezTo>
                        <a:pt x="165" y="161"/>
                        <a:pt x="166" y="161"/>
                        <a:pt x="166" y="161"/>
                      </a:cubicBezTo>
                      <a:cubicBezTo>
                        <a:pt x="166" y="161"/>
                        <a:pt x="167" y="161"/>
                        <a:pt x="167" y="161"/>
                      </a:cubicBezTo>
                      <a:cubicBezTo>
                        <a:pt x="167" y="160"/>
                        <a:pt x="167" y="159"/>
                        <a:pt x="167" y="158"/>
                      </a:cubicBezTo>
                      <a:cubicBezTo>
                        <a:pt x="166" y="155"/>
                        <a:pt x="168" y="152"/>
                        <a:pt x="166" y="149"/>
                      </a:cubicBezTo>
                      <a:cubicBezTo>
                        <a:pt x="159" y="143"/>
                        <a:pt x="160" y="142"/>
                        <a:pt x="161" y="140"/>
                      </a:cubicBezTo>
                      <a:cubicBezTo>
                        <a:pt x="162" y="140"/>
                        <a:pt x="162" y="142"/>
                        <a:pt x="164" y="142"/>
                      </a:cubicBezTo>
                      <a:cubicBezTo>
                        <a:pt x="166" y="133"/>
                        <a:pt x="170" y="138"/>
                        <a:pt x="170" y="138"/>
                      </a:cubicBezTo>
                      <a:cubicBezTo>
                        <a:pt x="171" y="139"/>
                        <a:pt x="171" y="139"/>
                        <a:pt x="170" y="141"/>
                      </a:cubicBezTo>
                      <a:cubicBezTo>
                        <a:pt x="177" y="153"/>
                        <a:pt x="192" y="166"/>
                        <a:pt x="193" y="161"/>
                      </a:cubicBezTo>
                      <a:cubicBezTo>
                        <a:pt x="194" y="160"/>
                        <a:pt x="194" y="159"/>
                        <a:pt x="194" y="158"/>
                      </a:cubicBezTo>
                      <a:cubicBezTo>
                        <a:pt x="197" y="159"/>
                        <a:pt x="200" y="162"/>
                        <a:pt x="203" y="162"/>
                      </a:cubicBezTo>
                      <a:cubicBezTo>
                        <a:pt x="204" y="162"/>
                        <a:pt x="204" y="162"/>
                        <a:pt x="211" y="157"/>
                      </a:cubicBezTo>
                      <a:cubicBezTo>
                        <a:pt x="211" y="158"/>
                        <a:pt x="211" y="158"/>
                        <a:pt x="212" y="158"/>
                      </a:cubicBezTo>
                      <a:cubicBezTo>
                        <a:pt x="212" y="158"/>
                        <a:pt x="214" y="163"/>
                        <a:pt x="214" y="164"/>
                      </a:cubicBezTo>
                      <a:close/>
                      <a:moveTo>
                        <a:pt x="219" y="134"/>
                      </a:moveTo>
                      <a:cubicBezTo>
                        <a:pt x="219" y="135"/>
                        <a:pt x="212" y="137"/>
                        <a:pt x="209" y="136"/>
                      </a:cubicBezTo>
                      <a:cubicBezTo>
                        <a:pt x="208" y="136"/>
                        <a:pt x="201" y="133"/>
                        <a:pt x="200" y="131"/>
                      </a:cubicBezTo>
                      <a:cubicBezTo>
                        <a:pt x="197" y="129"/>
                        <a:pt x="193" y="131"/>
                        <a:pt x="192" y="132"/>
                      </a:cubicBezTo>
                      <a:cubicBezTo>
                        <a:pt x="191" y="133"/>
                        <a:pt x="190" y="134"/>
                        <a:pt x="188" y="135"/>
                      </a:cubicBezTo>
                      <a:cubicBezTo>
                        <a:pt x="188" y="135"/>
                        <a:pt x="184" y="136"/>
                        <a:pt x="182" y="136"/>
                      </a:cubicBezTo>
                      <a:cubicBezTo>
                        <a:pt x="182" y="136"/>
                        <a:pt x="175" y="135"/>
                        <a:pt x="173" y="128"/>
                      </a:cubicBezTo>
                      <a:cubicBezTo>
                        <a:pt x="172" y="126"/>
                        <a:pt x="173" y="121"/>
                        <a:pt x="173" y="120"/>
                      </a:cubicBezTo>
                      <a:cubicBezTo>
                        <a:pt x="174" y="115"/>
                        <a:pt x="174" y="115"/>
                        <a:pt x="174" y="115"/>
                      </a:cubicBezTo>
                      <a:cubicBezTo>
                        <a:pt x="176" y="109"/>
                        <a:pt x="176" y="109"/>
                        <a:pt x="176" y="109"/>
                      </a:cubicBezTo>
                      <a:cubicBezTo>
                        <a:pt x="176" y="109"/>
                        <a:pt x="184" y="111"/>
                        <a:pt x="184" y="112"/>
                      </a:cubicBezTo>
                      <a:cubicBezTo>
                        <a:pt x="184" y="113"/>
                        <a:pt x="183" y="113"/>
                        <a:pt x="183" y="114"/>
                      </a:cubicBezTo>
                      <a:cubicBezTo>
                        <a:pt x="184" y="116"/>
                        <a:pt x="186" y="116"/>
                        <a:pt x="186" y="117"/>
                      </a:cubicBezTo>
                      <a:cubicBezTo>
                        <a:pt x="187" y="118"/>
                        <a:pt x="187" y="119"/>
                        <a:pt x="188" y="120"/>
                      </a:cubicBezTo>
                      <a:cubicBezTo>
                        <a:pt x="188" y="120"/>
                        <a:pt x="189" y="120"/>
                        <a:pt x="189" y="120"/>
                      </a:cubicBezTo>
                      <a:cubicBezTo>
                        <a:pt x="192" y="117"/>
                        <a:pt x="193" y="117"/>
                        <a:pt x="193" y="117"/>
                      </a:cubicBezTo>
                      <a:cubicBezTo>
                        <a:pt x="193" y="117"/>
                        <a:pt x="193" y="117"/>
                        <a:pt x="193" y="117"/>
                      </a:cubicBezTo>
                      <a:cubicBezTo>
                        <a:pt x="194" y="117"/>
                        <a:pt x="195" y="117"/>
                        <a:pt x="196" y="117"/>
                      </a:cubicBezTo>
                      <a:cubicBezTo>
                        <a:pt x="197" y="117"/>
                        <a:pt x="197" y="116"/>
                        <a:pt x="198" y="117"/>
                      </a:cubicBezTo>
                      <a:cubicBezTo>
                        <a:pt x="204" y="119"/>
                        <a:pt x="204" y="119"/>
                        <a:pt x="204" y="119"/>
                      </a:cubicBezTo>
                      <a:cubicBezTo>
                        <a:pt x="206" y="121"/>
                        <a:pt x="207" y="123"/>
                        <a:pt x="209" y="124"/>
                      </a:cubicBezTo>
                      <a:cubicBezTo>
                        <a:pt x="212" y="126"/>
                        <a:pt x="214" y="127"/>
                        <a:pt x="216" y="129"/>
                      </a:cubicBezTo>
                      <a:cubicBezTo>
                        <a:pt x="217" y="129"/>
                        <a:pt x="219" y="134"/>
                        <a:pt x="219" y="134"/>
                      </a:cubicBezTo>
                      <a:close/>
                      <a:moveTo>
                        <a:pt x="262" y="157"/>
                      </a:moveTo>
                      <a:cubicBezTo>
                        <a:pt x="262" y="159"/>
                        <a:pt x="250" y="158"/>
                        <a:pt x="248" y="153"/>
                      </a:cubicBezTo>
                      <a:cubicBezTo>
                        <a:pt x="247" y="153"/>
                        <a:pt x="244" y="146"/>
                        <a:pt x="245" y="142"/>
                      </a:cubicBezTo>
                      <a:cubicBezTo>
                        <a:pt x="246" y="141"/>
                        <a:pt x="246" y="140"/>
                        <a:pt x="244" y="138"/>
                      </a:cubicBezTo>
                      <a:cubicBezTo>
                        <a:pt x="241" y="135"/>
                        <a:pt x="238" y="133"/>
                        <a:pt x="236" y="130"/>
                      </a:cubicBezTo>
                      <a:cubicBezTo>
                        <a:pt x="227" y="120"/>
                        <a:pt x="226" y="119"/>
                        <a:pt x="226" y="118"/>
                      </a:cubicBezTo>
                      <a:cubicBezTo>
                        <a:pt x="225" y="115"/>
                        <a:pt x="227" y="110"/>
                        <a:pt x="227" y="109"/>
                      </a:cubicBezTo>
                      <a:cubicBezTo>
                        <a:pt x="227" y="107"/>
                        <a:pt x="228" y="107"/>
                        <a:pt x="230" y="107"/>
                      </a:cubicBezTo>
                      <a:cubicBezTo>
                        <a:pt x="234" y="107"/>
                        <a:pt x="234" y="107"/>
                        <a:pt x="235" y="108"/>
                      </a:cubicBezTo>
                      <a:cubicBezTo>
                        <a:pt x="236" y="110"/>
                        <a:pt x="239" y="114"/>
                        <a:pt x="238" y="115"/>
                      </a:cubicBezTo>
                      <a:cubicBezTo>
                        <a:pt x="238" y="116"/>
                        <a:pt x="238" y="116"/>
                        <a:pt x="237" y="116"/>
                      </a:cubicBezTo>
                      <a:cubicBezTo>
                        <a:pt x="237" y="116"/>
                        <a:pt x="237" y="116"/>
                        <a:pt x="234" y="117"/>
                      </a:cubicBezTo>
                      <a:cubicBezTo>
                        <a:pt x="234" y="117"/>
                        <a:pt x="234" y="117"/>
                        <a:pt x="234" y="118"/>
                      </a:cubicBezTo>
                      <a:cubicBezTo>
                        <a:pt x="234" y="118"/>
                        <a:pt x="234" y="118"/>
                        <a:pt x="234" y="118"/>
                      </a:cubicBezTo>
                      <a:cubicBezTo>
                        <a:pt x="234" y="118"/>
                        <a:pt x="242" y="127"/>
                        <a:pt x="243" y="127"/>
                      </a:cubicBezTo>
                      <a:cubicBezTo>
                        <a:pt x="244" y="128"/>
                        <a:pt x="246" y="129"/>
                        <a:pt x="247" y="131"/>
                      </a:cubicBezTo>
                      <a:cubicBezTo>
                        <a:pt x="250" y="135"/>
                        <a:pt x="251" y="140"/>
                        <a:pt x="255" y="144"/>
                      </a:cubicBezTo>
                      <a:cubicBezTo>
                        <a:pt x="259" y="148"/>
                        <a:pt x="262" y="157"/>
                        <a:pt x="262" y="157"/>
                      </a:cubicBezTo>
                      <a:close/>
                      <a:moveTo>
                        <a:pt x="198" y="106"/>
                      </a:moveTo>
                      <a:cubicBezTo>
                        <a:pt x="198" y="107"/>
                        <a:pt x="198" y="107"/>
                        <a:pt x="197" y="108"/>
                      </a:cubicBezTo>
                      <a:cubicBezTo>
                        <a:pt x="196" y="108"/>
                        <a:pt x="196" y="108"/>
                        <a:pt x="196" y="109"/>
                      </a:cubicBezTo>
                      <a:cubicBezTo>
                        <a:pt x="196" y="109"/>
                        <a:pt x="196" y="109"/>
                        <a:pt x="197" y="111"/>
                      </a:cubicBezTo>
                      <a:cubicBezTo>
                        <a:pt x="198" y="112"/>
                        <a:pt x="198" y="112"/>
                        <a:pt x="198" y="113"/>
                      </a:cubicBezTo>
                      <a:cubicBezTo>
                        <a:pt x="197" y="114"/>
                        <a:pt x="196" y="114"/>
                        <a:pt x="195" y="114"/>
                      </a:cubicBezTo>
                      <a:cubicBezTo>
                        <a:pt x="193" y="114"/>
                        <a:pt x="193" y="114"/>
                        <a:pt x="192" y="113"/>
                      </a:cubicBezTo>
                      <a:cubicBezTo>
                        <a:pt x="192" y="113"/>
                        <a:pt x="192" y="113"/>
                        <a:pt x="192" y="113"/>
                      </a:cubicBezTo>
                      <a:cubicBezTo>
                        <a:pt x="192" y="113"/>
                        <a:pt x="192" y="113"/>
                        <a:pt x="192" y="113"/>
                      </a:cubicBezTo>
                      <a:cubicBezTo>
                        <a:pt x="191" y="113"/>
                        <a:pt x="191" y="113"/>
                        <a:pt x="191" y="113"/>
                      </a:cubicBezTo>
                      <a:cubicBezTo>
                        <a:pt x="190" y="113"/>
                        <a:pt x="189" y="113"/>
                        <a:pt x="189" y="112"/>
                      </a:cubicBezTo>
                      <a:cubicBezTo>
                        <a:pt x="189" y="111"/>
                        <a:pt x="192" y="108"/>
                        <a:pt x="192" y="108"/>
                      </a:cubicBezTo>
                      <a:cubicBezTo>
                        <a:pt x="193" y="107"/>
                        <a:pt x="193" y="107"/>
                        <a:pt x="196" y="106"/>
                      </a:cubicBezTo>
                      <a:cubicBezTo>
                        <a:pt x="198" y="106"/>
                        <a:pt x="198" y="106"/>
                        <a:pt x="198" y="106"/>
                      </a:cubicBezTo>
                      <a:close/>
                      <a:moveTo>
                        <a:pt x="337" y="248"/>
                      </a:moveTo>
                      <a:cubicBezTo>
                        <a:pt x="335" y="235"/>
                        <a:pt x="332" y="218"/>
                        <a:pt x="329" y="205"/>
                      </a:cubicBezTo>
                      <a:cubicBezTo>
                        <a:pt x="319" y="170"/>
                        <a:pt x="319" y="170"/>
                        <a:pt x="312" y="153"/>
                      </a:cubicBezTo>
                      <a:cubicBezTo>
                        <a:pt x="296" y="120"/>
                        <a:pt x="296" y="120"/>
                        <a:pt x="286" y="105"/>
                      </a:cubicBezTo>
                      <a:cubicBezTo>
                        <a:pt x="266" y="75"/>
                        <a:pt x="266" y="75"/>
                        <a:pt x="254" y="61"/>
                      </a:cubicBezTo>
                      <a:cubicBezTo>
                        <a:pt x="230" y="35"/>
                        <a:pt x="230" y="35"/>
                        <a:pt x="216" y="23"/>
                      </a:cubicBezTo>
                      <a:cubicBezTo>
                        <a:pt x="204" y="13"/>
                        <a:pt x="204" y="13"/>
                        <a:pt x="204" y="13"/>
                      </a:cubicBezTo>
                      <a:cubicBezTo>
                        <a:pt x="204" y="13"/>
                        <a:pt x="204" y="13"/>
                        <a:pt x="204" y="13"/>
                      </a:cubicBezTo>
                      <a:cubicBezTo>
                        <a:pt x="201" y="11"/>
                        <a:pt x="182" y="1"/>
                        <a:pt x="181" y="0"/>
                      </a:cubicBezTo>
                      <a:cubicBezTo>
                        <a:pt x="182" y="1"/>
                        <a:pt x="183" y="2"/>
                        <a:pt x="183" y="2"/>
                      </a:cubicBezTo>
                      <a:cubicBezTo>
                        <a:pt x="182" y="3"/>
                        <a:pt x="181" y="6"/>
                        <a:pt x="181" y="7"/>
                      </a:cubicBezTo>
                      <a:cubicBezTo>
                        <a:pt x="182" y="8"/>
                        <a:pt x="183" y="8"/>
                        <a:pt x="184" y="8"/>
                      </a:cubicBezTo>
                      <a:cubicBezTo>
                        <a:pt x="183" y="9"/>
                        <a:pt x="182" y="9"/>
                        <a:pt x="181" y="9"/>
                      </a:cubicBezTo>
                      <a:cubicBezTo>
                        <a:pt x="184" y="12"/>
                        <a:pt x="184" y="12"/>
                        <a:pt x="189" y="14"/>
                      </a:cubicBezTo>
                      <a:cubicBezTo>
                        <a:pt x="187" y="14"/>
                        <a:pt x="185" y="13"/>
                        <a:pt x="183" y="12"/>
                      </a:cubicBezTo>
                      <a:cubicBezTo>
                        <a:pt x="183" y="13"/>
                        <a:pt x="183" y="14"/>
                        <a:pt x="183" y="15"/>
                      </a:cubicBezTo>
                      <a:cubicBezTo>
                        <a:pt x="183" y="15"/>
                        <a:pt x="183" y="15"/>
                        <a:pt x="183" y="15"/>
                      </a:cubicBezTo>
                      <a:cubicBezTo>
                        <a:pt x="183" y="15"/>
                        <a:pt x="183" y="15"/>
                        <a:pt x="183" y="15"/>
                      </a:cubicBezTo>
                      <a:cubicBezTo>
                        <a:pt x="183" y="15"/>
                        <a:pt x="183" y="15"/>
                        <a:pt x="183" y="15"/>
                      </a:cubicBezTo>
                      <a:cubicBezTo>
                        <a:pt x="183" y="15"/>
                        <a:pt x="183" y="15"/>
                        <a:pt x="183" y="15"/>
                      </a:cubicBezTo>
                      <a:cubicBezTo>
                        <a:pt x="183" y="15"/>
                        <a:pt x="183" y="15"/>
                        <a:pt x="183" y="15"/>
                      </a:cubicBezTo>
                      <a:cubicBezTo>
                        <a:pt x="183" y="15"/>
                        <a:pt x="183" y="15"/>
                        <a:pt x="183" y="15"/>
                      </a:cubicBezTo>
                      <a:cubicBezTo>
                        <a:pt x="183" y="15"/>
                        <a:pt x="183" y="15"/>
                        <a:pt x="183" y="15"/>
                      </a:cubicBezTo>
                      <a:cubicBezTo>
                        <a:pt x="183" y="15"/>
                        <a:pt x="183" y="15"/>
                        <a:pt x="183" y="15"/>
                      </a:cubicBezTo>
                      <a:cubicBezTo>
                        <a:pt x="178" y="11"/>
                        <a:pt x="178" y="11"/>
                        <a:pt x="175" y="10"/>
                      </a:cubicBezTo>
                      <a:cubicBezTo>
                        <a:pt x="182" y="15"/>
                        <a:pt x="190" y="19"/>
                        <a:pt x="197" y="24"/>
                      </a:cubicBezTo>
                      <a:cubicBezTo>
                        <a:pt x="196" y="23"/>
                        <a:pt x="195" y="23"/>
                        <a:pt x="194" y="23"/>
                      </a:cubicBezTo>
                      <a:cubicBezTo>
                        <a:pt x="196" y="25"/>
                        <a:pt x="198" y="27"/>
                        <a:pt x="199" y="30"/>
                      </a:cubicBezTo>
                      <a:cubicBezTo>
                        <a:pt x="197" y="30"/>
                        <a:pt x="195" y="29"/>
                        <a:pt x="193" y="28"/>
                      </a:cubicBezTo>
                      <a:cubicBezTo>
                        <a:pt x="194" y="29"/>
                        <a:pt x="195" y="29"/>
                        <a:pt x="196" y="29"/>
                      </a:cubicBezTo>
                      <a:cubicBezTo>
                        <a:pt x="191" y="19"/>
                        <a:pt x="171" y="10"/>
                        <a:pt x="171" y="9"/>
                      </a:cubicBezTo>
                      <a:cubicBezTo>
                        <a:pt x="171" y="14"/>
                        <a:pt x="171" y="14"/>
                        <a:pt x="186" y="23"/>
                      </a:cubicBezTo>
                      <a:cubicBezTo>
                        <a:pt x="178" y="21"/>
                        <a:pt x="164" y="17"/>
                        <a:pt x="164" y="17"/>
                      </a:cubicBezTo>
                      <a:cubicBezTo>
                        <a:pt x="165" y="18"/>
                        <a:pt x="168" y="19"/>
                        <a:pt x="170" y="20"/>
                      </a:cubicBezTo>
                      <a:cubicBezTo>
                        <a:pt x="169" y="21"/>
                        <a:pt x="166" y="22"/>
                        <a:pt x="165" y="23"/>
                      </a:cubicBezTo>
                      <a:cubicBezTo>
                        <a:pt x="164" y="23"/>
                        <a:pt x="163" y="22"/>
                        <a:pt x="162" y="22"/>
                      </a:cubicBezTo>
                      <a:cubicBezTo>
                        <a:pt x="161" y="21"/>
                        <a:pt x="161" y="21"/>
                        <a:pt x="161" y="21"/>
                      </a:cubicBezTo>
                      <a:cubicBezTo>
                        <a:pt x="161" y="21"/>
                        <a:pt x="161" y="21"/>
                        <a:pt x="161" y="21"/>
                      </a:cubicBezTo>
                      <a:cubicBezTo>
                        <a:pt x="161" y="21"/>
                        <a:pt x="161" y="21"/>
                        <a:pt x="161" y="21"/>
                      </a:cubicBezTo>
                      <a:cubicBezTo>
                        <a:pt x="161" y="21"/>
                        <a:pt x="161" y="21"/>
                        <a:pt x="161" y="21"/>
                      </a:cubicBezTo>
                      <a:cubicBezTo>
                        <a:pt x="161" y="21"/>
                        <a:pt x="161" y="21"/>
                        <a:pt x="161" y="21"/>
                      </a:cubicBezTo>
                      <a:cubicBezTo>
                        <a:pt x="161" y="21"/>
                        <a:pt x="161" y="21"/>
                        <a:pt x="161" y="21"/>
                      </a:cubicBezTo>
                      <a:cubicBezTo>
                        <a:pt x="161" y="21"/>
                        <a:pt x="161" y="21"/>
                        <a:pt x="161" y="21"/>
                      </a:cubicBezTo>
                      <a:cubicBezTo>
                        <a:pt x="161" y="21"/>
                        <a:pt x="161" y="21"/>
                        <a:pt x="161" y="21"/>
                      </a:cubicBezTo>
                      <a:cubicBezTo>
                        <a:pt x="159" y="22"/>
                        <a:pt x="157" y="24"/>
                        <a:pt x="155" y="25"/>
                      </a:cubicBezTo>
                      <a:cubicBezTo>
                        <a:pt x="156" y="26"/>
                        <a:pt x="156" y="27"/>
                        <a:pt x="157" y="27"/>
                      </a:cubicBezTo>
                      <a:cubicBezTo>
                        <a:pt x="155" y="27"/>
                        <a:pt x="153" y="27"/>
                        <a:pt x="151" y="27"/>
                      </a:cubicBezTo>
                      <a:cubicBezTo>
                        <a:pt x="151" y="26"/>
                        <a:pt x="151" y="25"/>
                        <a:pt x="151" y="24"/>
                      </a:cubicBezTo>
                      <a:cubicBezTo>
                        <a:pt x="149" y="23"/>
                        <a:pt x="147" y="23"/>
                        <a:pt x="145" y="22"/>
                      </a:cubicBezTo>
                      <a:cubicBezTo>
                        <a:pt x="147" y="24"/>
                        <a:pt x="147" y="24"/>
                        <a:pt x="152" y="29"/>
                      </a:cubicBezTo>
                      <a:cubicBezTo>
                        <a:pt x="150" y="29"/>
                        <a:pt x="148" y="30"/>
                        <a:pt x="147" y="31"/>
                      </a:cubicBezTo>
                      <a:cubicBezTo>
                        <a:pt x="147" y="32"/>
                        <a:pt x="148" y="33"/>
                        <a:pt x="148" y="34"/>
                      </a:cubicBezTo>
                      <a:cubicBezTo>
                        <a:pt x="146" y="34"/>
                        <a:pt x="144" y="34"/>
                        <a:pt x="142" y="34"/>
                      </a:cubicBezTo>
                      <a:cubicBezTo>
                        <a:pt x="143" y="34"/>
                        <a:pt x="144" y="35"/>
                        <a:pt x="145" y="36"/>
                      </a:cubicBezTo>
                      <a:cubicBezTo>
                        <a:pt x="145" y="36"/>
                        <a:pt x="145" y="36"/>
                        <a:pt x="126" y="27"/>
                      </a:cubicBezTo>
                      <a:cubicBezTo>
                        <a:pt x="137" y="29"/>
                        <a:pt x="138" y="30"/>
                        <a:pt x="144" y="30"/>
                      </a:cubicBezTo>
                      <a:cubicBezTo>
                        <a:pt x="144" y="30"/>
                        <a:pt x="144" y="30"/>
                        <a:pt x="144" y="30"/>
                      </a:cubicBezTo>
                      <a:cubicBezTo>
                        <a:pt x="144" y="30"/>
                        <a:pt x="144" y="30"/>
                        <a:pt x="144" y="30"/>
                      </a:cubicBezTo>
                      <a:cubicBezTo>
                        <a:pt x="144" y="29"/>
                        <a:pt x="144" y="28"/>
                        <a:pt x="144" y="27"/>
                      </a:cubicBezTo>
                      <a:cubicBezTo>
                        <a:pt x="132" y="18"/>
                        <a:pt x="125" y="18"/>
                        <a:pt x="89" y="19"/>
                      </a:cubicBezTo>
                      <a:cubicBezTo>
                        <a:pt x="89" y="20"/>
                        <a:pt x="88" y="22"/>
                        <a:pt x="88" y="23"/>
                      </a:cubicBezTo>
                      <a:cubicBezTo>
                        <a:pt x="85" y="23"/>
                        <a:pt x="85" y="23"/>
                        <a:pt x="85" y="23"/>
                      </a:cubicBezTo>
                      <a:cubicBezTo>
                        <a:pt x="84" y="22"/>
                        <a:pt x="84" y="22"/>
                        <a:pt x="84" y="22"/>
                      </a:cubicBezTo>
                      <a:cubicBezTo>
                        <a:pt x="83" y="23"/>
                        <a:pt x="81" y="25"/>
                        <a:pt x="80" y="26"/>
                      </a:cubicBezTo>
                      <a:cubicBezTo>
                        <a:pt x="81" y="26"/>
                        <a:pt x="84" y="25"/>
                        <a:pt x="85" y="25"/>
                      </a:cubicBezTo>
                      <a:cubicBezTo>
                        <a:pt x="81" y="34"/>
                        <a:pt x="69" y="38"/>
                        <a:pt x="68" y="49"/>
                      </a:cubicBezTo>
                      <a:cubicBezTo>
                        <a:pt x="68" y="50"/>
                        <a:pt x="74" y="65"/>
                        <a:pt x="82" y="62"/>
                      </a:cubicBezTo>
                      <a:cubicBezTo>
                        <a:pt x="84" y="61"/>
                        <a:pt x="85" y="59"/>
                        <a:pt x="87" y="58"/>
                      </a:cubicBezTo>
                      <a:cubicBezTo>
                        <a:pt x="87" y="58"/>
                        <a:pt x="89" y="58"/>
                        <a:pt x="90" y="58"/>
                      </a:cubicBezTo>
                      <a:cubicBezTo>
                        <a:pt x="99" y="68"/>
                        <a:pt x="99" y="68"/>
                        <a:pt x="101" y="72"/>
                      </a:cubicBezTo>
                      <a:cubicBezTo>
                        <a:pt x="102" y="72"/>
                        <a:pt x="103" y="72"/>
                        <a:pt x="104" y="72"/>
                      </a:cubicBezTo>
                      <a:cubicBezTo>
                        <a:pt x="104" y="71"/>
                        <a:pt x="105" y="70"/>
                        <a:pt x="105" y="69"/>
                      </a:cubicBezTo>
                      <a:cubicBezTo>
                        <a:pt x="106" y="69"/>
                        <a:pt x="107" y="69"/>
                        <a:pt x="108" y="69"/>
                      </a:cubicBezTo>
                      <a:cubicBezTo>
                        <a:pt x="110" y="65"/>
                        <a:pt x="107" y="59"/>
                        <a:pt x="110" y="56"/>
                      </a:cubicBezTo>
                      <a:cubicBezTo>
                        <a:pt x="110" y="55"/>
                        <a:pt x="110" y="54"/>
                        <a:pt x="110" y="53"/>
                      </a:cubicBezTo>
                      <a:cubicBezTo>
                        <a:pt x="99" y="49"/>
                        <a:pt x="101" y="47"/>
                        <a:pt x="107" y="37"/>
                      </a:cubicBezTo>
                      <a:cubicBezTo>
                        <a:pt x="107" y="37"/>
                        <a:pt x="106" y="36"/>
                        <a:pt x="106" y="35"/>
                      </a:cubicBezTo>
                      <a:cubicBezTo>
                        <a:pt x="106" y="34"/>
                        <a:pt x="107" y="33"/>
                        <a:pt x="108" y="33"/>
                      </a:cubicBezTo>
                      <a:cubicBezTo>
                        <a:pt x="109" y="33"/>
                        <a:pt x="112" y="33"/>
                        <a:pt x="113" y="33"/>
                      </a:cubicBezTo>
                      <a:cubicBezTo>
                        <a:pt x="114" y="47"/>
                        <a:pt x="114" y="47"/>
                        <a:pt x="135" y="51"/>
                      </a:cubicBezTo>
                      <a:cubicBezTo>
                        <a:pt x="136" y="51"/>
                        <a:pt x="136" y="52"/>
                        <a:pt x="137" y="53"/>
                      </a:cubicBezTo>
                      <a:cubicBezTo>
                        <a:pt x="133" y="54"/>
                        <a:pt x="129" y="54"/>
                        <a:pt x="125" y="56"/>
                      </a:cubicBezTo>
                      <a:cubicBezTo>
                        <a:pt x="126" y="58"/>
                        <a:pt x="126" y="58"/>
                        <a:pt x="131" y="62"/>
                      </a:cubicBezTo>
                      <a:cubicBezTo>
                        <a:pt x="129" y="62"/>
                        <a:pt x="127" y="62"/>
                        <a:pt x="125" y="62"/>
                      </a:cubicBezTo>
                      <a:cubicBezTo>
                        <a:pt x="124" y="62"/>
                        <a:pt x="124" y="63"/>
                        <a:pt x="123" y="63"/>
                      </a:cubicBezTo>
                      <a:cubicBezTo>
                        <a:pt x="125" y="73"/>
                        <a:pt x="125" y="73"/>
                        <a:pt x="124" y="76"/>
                      </a:cubicBezTo>
                      <a:cubicBezTo>
                        <a:pt x="122" y="75"/>
                        <a:pt x="120" y="74"/>
                        <a:pt x="118" y="74"/>
                      </a:cubicBezTo>
                      <a:cubicBezTo>
                        <a:pt x="114" y="75"/>
                        <a:pt x="113" y="75"/>
                        <a:pt x="109" y="79"/>
                      </a:cubicBezTo>
                      <a:cubicBezTo>
                        <a:pt x="103" y="76"/>
                        <a:pt x="95" y="80"/>
                        <a:pt x="91" y="72"/>
                      </a:cubicBezTo>
                      <a:cubicBezTo>
                        <a:pt x="91" y="71"/>
                        <a:pt x="92" y="70"/>
                        <a:pt x="92" y="70"/>
                      </a:cubicBezTo>
                      <a:cubicBezTo>
                        <a:pt x="92" y="68"/>
                        <a:pt x="91" y="66"/>
                        <a:pt x="91" y="64"/>
                      </a:cubicBezTo>
                      <a:cubicBezTo>
                        <a:pt x="81" y="64"/>
                        <a:pt x="85" y="70"/>
                        <a:pt x="90" y="77"/>
                      </a:cubicBezTo>
                      <a:cubicBezTo>
                        <a:pt x="89" y="78"/>
                        <a:pt x="89" y="79"/>
                        <a:pt x="89" y="80"/>
                      </a:cubicBezTo>
                      <a:cubicBezTo>
                        <a:pt x="85" y="80"/>
                        <a:pt x="85" y="80"/>
                        <a:pt x="69" y="94"/>
                      </a:cubicBezTo>
                      <a:cubicBezTo>
                        <a:pt x="69" y="95"/>
                        <a:pt x="69" y="96"/>
                        <a:pt x="69" y="96"/>
                      </a:cubicBezTo>
                      <a:cubicBezTo>
                        <a:pt x="63" y="101"/>
                        <a:pt x="63" y="101"/>
                        <a:pt x="59" y="99"/>
                      </a:cubicBezTo>
                      <a:cubicBezTo>
                        <a:pt x="59" y="101"/>
                        <a:pt x="58" y="103"/>
                        <a:pt x="57" y="105"/>
                      </a:cubicBezTo>
                      <a:cubicBezTo>
                        <a:pt x="51" y="104"/>
                        <a:pt x="51" y="104"/>
                        <a:pt x="48" y="105"/>
                      </a:cubicBezTo>
                      <a:cubicBezTo>
                        <a:pt x="48" y="106"/>
                        <a:pt x="48" y="107"/>
                        <a:pt x="48" y="108"/>
                      </a:cubicBezTo>
                      <a:cubicBezTo>
                        <a:pt x="61" y="111"/>
                        <a:pt x="65" y="121"/>
                        <a:pt x="63" y="130"/>
                      </a:cubicBezTo>
                      <a:cubicBezTo>
                        <a:pt x="53" y="131"/>
                        <a:pt x="42" y="121"/>
                        <a:pt x="33" y="132"/>
                      </a:cubicBezTo>
                      <a:cubicBezTo>
                        <a:pt x="24" y="143"/>
                        <a:pt x="36" y="153"/>
                        <a:pt x="35" y="165"/>
                      </a:cubicBezTo>
                      <a:cubicBezTo>
                        <a:pt x="52" y="160"/>
                        <a:pt x="48" y="175"/>
                        <a:pt x="48" y="175"/>
                      </a:cubicBezTo>
                      <a:cubicBezTo>
                        <a:pt x="46" y="181"/>
                        <a:pt x="38" y="182"/>
                        <a:pt x="36" y="187"/>
                      </a:cubicBezTo>
                      <a:cubicBezTo>
                        <a:pt x="32" y="194"/>
                        <a:pt x="36" y="202"/>
                        <a:pt x="31" y="208"/>
                      </a:cubicBezTo>
                      <a:cubicBezTo>
                        <a:pt x="28" y="212"/>
                        <a:pt x="28" y="212"/>
                        <a:pt x="17" y="217"/>
                      </a:cubicBezTo>
                      <a:cubicBezTo>
                        <a:pt x="14" y="223"/>
                        <a:pt x="0" y="258"/>
                        <a:pt x="0" y="259"/>
                      </a:cubicBezTo>
                      <a:cubicBezTo>
                        <a:pt x="2" y="261"/>
                        <a:pt x="2" y="261"/>
                        <a:pt x="2" y="261"/>
                      </a:cubicBezTo>
                      <a:cubicBezTo>
                        <a:pt x="4" y="265"/>
                        <a:pt x="4" y="265"/>
                        <a:pt x="4" y="265"/>
                      </a:cubicBezTo>
                      <a:cubicBezTo>
                        <a:pt x="1" y="275"/>
                        <a:pt x="5" y="286"/>
                        <a:pt x="0" y="296"/>
                      </a:cubicBezTo>
                      <a:cubicBezTo>
                        <a:pt x="8" y="311"/>
                        <a:pt x="8" y="311"/>
                        <a:pt x="9" y="313"/>
                      </a:cubicBezTo>
                      <a:cubicBezTo>
                        <a:pt x="35" y="352"/>
                        <a:pt x="44" y="350"/>
                        <a:pt x="60" y="348"/>
                      </a:cubicBezTo>
                      <a:cubicBezTo>
                        <a:pt x="74" y="346"/>
                        <a:pt x="87" y="337"/>
                        <a:pt x="102" y="338"/>
                      </a:cubicBezTo>
                      <a:cubicBezTo>
                        <a:pt x="106" y="338"/>
                        <a:pt x="106" y="338"/>
                        <a:pt x="112" y="349"/>
                      </a:cubicBezTo>
                      <a:cubicBezTo>
                        <a:pt x="129" y="352"/>
                        <a:pt x="129" y="352"/>
                        <a:pt x="129" y="352"/>
                      </a:cubicBezTo>
                      <a:cubicBezTo>
                        <a:pt x="133" y="363"/>
                        <a:pt x="121" y="373"/>
                        <a:pt x="127" y="383"/>
                      </a:cubicBezTo>
                      <a:cubicBezTo>
                        <a:pt x="136" y="402"/>
                        <a:pt x="136" y="402"/>
                        <a:pt x="138" y="412"/>
                      </a:cubicBezTo>
                      <a:cubicBezTo>
                        <a:pt x="139" y="417"/>
                        <a:pt x="133" y="441"/>
                        <a:pt x="129" y="451"/>
                      </a:cubicBezTo>
                      <a:cubicBezTo>
                        <a:pt x="119" y="478"/>
                        <a:pt x="125" y="514"/>
                        <a:pt x="125" y="514"/>
                      </a:cubicBezTo>
                      <a:cubicBezTo>
                        <a:pt x="125" y="522"/>
                        <a:pt x="118" y="529"/>
                        <a:pt x="122" y="538"/>
                      </a:cubicBezTo>
                      <a:cubicBezTo>
                        <a:pt x="126" y="539"/>
                        <a:pt x="141" y="537"/>
                        <a:pt x="154" y="525"/>
                      </a:cubicBezTo>
                      <a:cubicBezTo>
                        <a:pt x="174" y="507"/>
                        <a:pt x="221" y="449"/>
                        <a:pt x="221" y="448"/>
                      </a:cubicBezTo>
                      <a:cubicBezTo>
                        <a:pt x="233" y="431"/>
                        <a:pt x="229" y="408"/>
                        <a:pt x="237" y="390"/>
                      </a:cubicBezTo>
                      <a:cubicBezTo>
                        <a:pt x="245" y="371"/>
                        <a:pt x="264" y="360"/>
                        <a:pt x="272" y="342"/>
                      </a:cubicBezTo>
                      <a:cubicBezTo>
                        <a:pt x="272" y="341"/>
                        <a:pt x="284" y="306"/>
                        <a:pt x="283" y="303"/>
                      </a:cubicBezTo>
                      <a:cubicBezTo>
                        <a:pt x="259" y="317"/>
                        <a:pt x="258" y="307"/>
                        <a:pt x="258" y="304"/>
                      </a:cubicBezTo>
                      <a:cubicBezTo>
                        <a:pt x="259" y="297"/>
                        <a:pt x="259" y="297"/>
                        <a:pt x="211" y="198"/>
                      </a:cubicBezTo>
                      <a:cubicBezTo>
                        <a:pt x="225" y="205"/>
                        <a:pt x="225" y="205"/>
                        <a:pt x="261" y="297"/>
                      </a:cubicBezTo>
                      <a:cubicBezTo>
                        <a:pt x="261" y="297"/>
                        <a:pt x="280" y="287"/>
                        <a:pt x="286" y="275"/>
                      </a:cubicBezTo>
                      <a:cubicBezTo>
                        <a:pt x="286" y="275"/>
                        <a:pt x="298" y="272"/>
                        <a:pt x="298" y="244"/>
                      </a:cubicBezTo>
                      <a:cubicBezTo>
                        <a:pt x="298" y="234"/>
                        <a:pt x="289" y="228"/>
                        <a:pt x="287" y="219"/>
                      </a:cubicBezTo>
                      <a:cubicBezTo>
                        <a:pt x="284" y="223"/>
                        <a:pt x="284" y="227"/>
                        <a:pt x="282" y="231"/>
                      </a:cubicBezTo>
                      <a:cubicBezTo>
                        <a:pt x="278" y="229"/>
                        <a:pt x="278" y="229"/>
                        <a:pt x="274" y="217"/>
                      </a:cubicBezTo>
                      <a:cubicBezTo>
                        <a:pt x="274" y="219"/>
                        <a:pt x="274" y="221"/>
                        <a:pt x="274" y="223"/>
                      </a:cubicBezTo>
                      <a:cubicBezTo>
                        <a:pt x="270" y="216"/>
                        <a:pt x="262" y="194"/>
                        <a:pt x="262" y="194"/>
                      </a:cubicBezTo>
                      <a:cubicBezTo>
                        <a:pt x="272" y="198"/>
                        <a:pt x="274" y="221"/>
                        <a:pt x="286" y="213"/>
                      </a:cubicBezTo>
                      <a:cubicBezTo>
                        <a:pt x="304" y="225"/>
                        <a:pt x="304" y="225"/>
                        <a:pt x="309" y="225"/>
                      </a:cubicBezTo>
                      <a:cubicBezTo>
                        <a:pt x="313" y="229"/>
                        <a:pt x="315" y="234"/>
                        <a:pt x="318" y="239"/>
                      </a:cubicBezTo>
                      <a:cubicBezTo>
                        <a:pt x="318" y="243"/>
                        <a:pt x="318" y="243"/>
                        <a:pt x="321" y="252"/>
                      </a:cubicBezTo>
                      <a:cubicBezTo>
                        <a:pt x="322" y="250"/>
                        <a:pt x="323" y="247"/>
                        <a:pt x="323" y="245"/>
                      </a:cubicBezTo>
                      <a:cubicBezTo>
                        <a:pt x="325" y="253"/>
                        <a:pt x="330" y="328"/>
                        <a:pt x="330" y="329"/>
                      </a:cubicBezTo>
                      <a:cubicBezTo>
                        <a:pt x="346" y="303"/>
                        <a:pt x="334" y="275"/>
                        <a:pt x="337" y="248"/>
                      </a:cubicBezTo>
                      <a:close/>
                      <a:moveTo>
                        <a:pt x="229" y="455"/>
                      </a:moveTo>
                      <a:cubicBezTo>
                        <a:pt x="229" y="455"/>
                        <a:pt x="229" y="455"/>
                        <a:pt x="229" y="455"/>
                      </a:cubicBezTo>
                      <a:cubicBezTo>
                        <a:pt x="229" y="455"/>
                        <a:pt x="229" y="455"/>
                        <a:pt x="229" y="455"/>
                      </a:cubicBezTo>
                      <a:close/>
                      <a:moveTo>
                        <a:pt x="243" y="455"/>
                      </a:moveTo>
                      <a:cubicBezTo>
                        <a:pt x="245" y="451"/>
                        <a:pt x="251" y="434"/>
                        <a:pt x="250" y="432"/>
                      </a:cubicBezTo>
                      <a:cubicBezTo>
                        <a:pt x="250" y="433"/>
                        <a:pt x="250" y="433"/>
                        <a:pt x="248" y="436"/>
                      </a:cubicBezTo>
                      <a:cubicBezTo>
                        <a:pt x="238" y="454"/>
                        <a:pt x="229" y="455"/>
                        <a:pt x="229" y="455"/>
                      </a:cubicBezTo>
                      <a:cubicBezTo>
                        <a:pt x="229" y="455"/>
                        <a:pt x="229" y="455"/>
                        <a:pt x="228" y="455"/>
                      </a:cubicBezTo>
                      <a:cubicBezTo>
                        <a:pt x="228" y="455"/>
                        <a:pt x="228" y="455"/>
                        <a:pt x="227" y="456"/>
                      </a:cubicBezTo>
                      <a:cubicBezTo>
                        <a:pt x="225" y="460"/>
                        <a:pt x="224" y="464"/>
                        <a:pt x="222" y="469"/>
                      </a:cubicBezTo>
                      <a:cubicBezTo>
                        <a:pt x="219" y="476"/>
                        <a:pt x="213" y="480"/>
                        <a:pt x="209" y="487"/>
                      </a:cubicBezTo>
                      <a:cubicBezTo>
                        <a:pt x="194" y="518"/>
                        <a:pt x="225" y="488"/>
                        <a:pt x="241" y="456"/>
                      </a:cubicBezTo>
                      <a:cubicBezTo>
                        <a:pt x="242" y="454"/>
                        <a:pt x="242" y="454"/>
                        <a:pt x="242" y="454"/>
                      </a:cubicBezTo>
                      <a:cubicBezTo>
                        <a:pt x="242" y="455"/>
                        <a:pt x="242" y="456"/>
                        <a:pt x="242" y="456"/>
                      </a:cubicBezTo>
                      <a:cubicBezTo>
                        <a:pt x="243" y="456"/>
                        <a:pt x="243" y="456"/>
                        <a:pt x="243" y="455"/>
                      </a:cubicBezTo>
                      <a:close/>
                    </a:path>
                  </a:pathLst>
                </a:custGeom>
                <a:solidFill>
                  <a:schemeClr val="accent4"/>
                </a:solidFill>
                <a:ln>
                  <a:noFill/>
                </a:ln>
              </p:spPr>
              <p:txBody>
                <a:bodyPr/>
                <a:lstStyle/>
                <a:p>
                  <a:pPr eaLnBrk="1" fontAlgn="auto" hangingPunct="1">
                    <a:spcBef>
                      <a:spcPts val="0"/>
                    </a:spcBef>
                    <a:spcAft>
                      <a:spcPts val="0"/>
                    </a:spcAft>
                    <a:defRPr/>
                  </a:pPr>
                  <a:endParaRPr lang="en-US">
                    <a:latin typeface="+mn-lt"/>
                  </a:endParaRPr>
                </a:p>
              </p:txBody>
            </p:sp>
            <p:sp>
              <p:nvSpPr>
                <p:cNvPr id="72" name="Freeform 35"/>
                <p:cNvSpPr>
                  <a:spLocks noEditPoints="1"/>
                </p:cNvSpPr>
                <p:nvPr/>
              </p:nvSpPr>
              <p:spPr bwMode="auto">
                <a:xfrm>
                  <a:off x="3189288" y="2468563"/>
                  <a:ext cx="1176338" cy="2246313"/>
                </a:xfrm>
                <a:custGeom>
                  <a:avLst/>
                  <a:gdLst>
                    <a:gd name="T0" fmla="*/ 200 w 308"/>
                    <a:gd name="T1" fmla="*/ 356 h 588"/>
                    <a:gd name="T2" fmla="*/ 125 w 308"/>
                    <a:gd name="T3" fmla="*/ 307 h 588"/>
                    <a:gd name="T4" fmla="*/ 124 w 308"/>
                    <a:gd name="T5" fmla="*/ 307 h 588"/>
                    <a:gd name="T6" fmla="*/ 123 w 308"/>
                    <a:gd name="T7" fmla="*/ 307 h 588"/>
                    <a:gd name="T8" fmla="*/ 106 w 308"/>
                    <a:gd name="T9" fmla="*/ 304 h 588"/>
                    <a:gd name="T10" fmla="*/ 73 w 308"/>
                    <a:gd name="T11" fmla="*/ 322 h 588"/>
                    <a:gd name="T12" fmla="*/ 55 w 308"/>
                    <a:gd name="T13" fmla="*/ 251 h 588"/>
                    <a:gd name="T14" fmla="*/ 31 w 308"/>
                    <a:gd name="T15" fmla="*/ 270 h 588"/>
                    <a:gd name="T16" fmla="*/ 74 w 308"/>
                    <a:gd name="T17" fmla="*/ 227 h 588"/>
                    <a:gd name="T18" fmla="*/ 153 w 308"/>
                    <a:gd name="T19" fmla="*/ 108 h 588"/>
                    <a:gd name="T20" fmla="*/ 161 w 308"/>
                    <a:gd name="T21" fmla="*/ 97 h 588"/>
                    <a:gd name="T22" fmla="*/ 210 w 308"/>
                    <a:gd name="T23" fmla="*/ 58 h 588"/>
                    <a:gd name="T24" fmla="*/ 202 w 308"/>
                    <a:gd name="T25" fmla="*/ 31 h 588"/>
                    <a:gd name="T26" fmla="*/ 181 w 308"/>
                    <a:gd name="T27" fmla="*/ 27 h 588"/>
                    <a:gd name="T28" fmla="*/ 119 w 308"/>
                    <a:gd name="T29" fmla="*/ 54 h 588"/>
                    <a:gd name="T30" fmla="*/ 172 w 308"/>
                    <a:gd name="T31" fmla="*/ 11 h 588"/>
                    <a:gd name="T32" fmla="*/ 172 w 308"/>
                    <a:gd name="T33" fmla="*/ 0 h 588"/>
                    <a:gd name="T34" fmla="*/ 161 w 308"/>
                    <a:gd name="T35" fmla="*/ 7 h 588"/>
                    <a:gd name="T36" fmla="*/ 156 w 308"/>
                    <a:gd name="T37" fmla="*/ 9 h 588"/>
                    <a:gd name="T38" fmla="*/ 123 w 308"/>
                    <a:gd name="T39" fmla="*/ 14 h 588"/>
                    <a:gd name="T40" fmla="*/ 65 w 308"/>
                    <a:gd name="T41" fmla="*/ 39 h 588"/>
                    <a:gd name="T42" fmla="*/ 45 w 308"/>
                    <a:gd name="T43" fmla="*/ 68 h 588"/>
                    <a:gd name="T44" fmla="*/ 47 w 308"/>
                    <a:gd name="T45" fmla="*/ 67 h 588"/>
                    <a:gd name="T46" fmla="*/ 8 w 308"/>
                    <a:gd name="T47" fmla="*/ 252 h 588"/>
                    <a:gd name="T48" fmla="*/ 36 w 308"/>
                    <a:gd name="T49" fmla="*/ 288 h 588"/>
                    <a:gd name="T50" fmla="*/ 83 w 308"/>
                    <a:gd name="T51" fmla="*/ 324 h 588"/>
                    <a:gd name="T52" fmla="*/ 163 w 308"/>
                    <a:gd name="T53" fmla="*/ 455 h 588"/>
                    <a:gd name="T54" fmla="*/ 261 w 308"/>
                    <a:gd name="T55" fmla="*/ 541 h 588"/>
                    <a:gd name="T56" fmla="*/ 265 w 308"/>
                    <a:gd name="T57" fmla="*/ 530 h 588"/>
                    <a:gd name="T58" fmla="*/ 260 w 308"/>
                    <a:gd name="T59" fmla="*/ 518 h 588"/>
                    <a:gd name="T60" fmla="*/ 271 w 308"/>
                    <a:gd name="T61" fmla="*/ 434 h 588"/>
                    <a:gd name="T62" fmla="*/ 93 w 308"/>
                    <a:gd name="T63" fmla="*/ 254 h 588"/>
                    <a:gd name="T64" fmla="*/ 88 w 308"/>
                    <a:gd name="T65" fmla="*/ 250 h 588"/>
                    <a:gd name="T66" fmla="*/ 79 w 308"/>
                    <a:gd name="T67" fmla="*/ 241 h 588"/>
                    <a:gd name="T68" fmla="*/ 61 w 308"/>
                    <a:gd name="T69" fmla="*/ 247 h 588"/>
                    <a:gd name="T70" fmla="*/ 61 w 308"/>
                    <a:gd name="T71" fmla="*/ 247 h 588"/>
                    <a:gd name="T72" fmla="*/ 61 w 308"/>
                    <a:gd name="T73" fmla="*/ 247 h 588"/>
                    <a:gd name="T74" fmla="*/ 76 w 308"/>
                    <a:gd name="T75" fmla="*/ 248 h 588"/>
                    <a:gd name="T76" fmla="*/ 93 w 308"/>
                    <a:gd name="T77" fmla="*/ 254 h 588"/>
                    <a:gd name="T78" fmla="*/ 104 w 308"/>
                    <a:gd name="T79" fmla="*/ 255 h 588"/>
                    <a:gd name="T80" fmla="*/ 98 w 308"/>
                    <a:gd name="T81" fmla="*/ 261 h 588"/>
                    <a:gd name="T82" fmla="*/ 91 w 308"/>
                    <a:gd name="T83" fmla="*/ 264 h 588"/>
                    <a:gd name="T84" fmla="*/ 102 w 308"/>
                    <a:gd name="T85" fmla="*/ 266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08" h="588">
                      <a:moveTo>
                        <a:pt x="276" y="385"/>
                      </a:moveTo>
                      <a:cubicBezTo>
                        <a:pt x="276" y="379"/>
                        <a:pt x="274" y="378"/>
                        <a:pt x="267" y="377"/>
                      </a:cubicBezTo>
                      <a:cubicBezTo>
                        <a:pt x="262" y="376"/>
                        <a:pt x="206" y="359"/>
                        <a:pt x="200" y="356"/>
                      </a:cubicBezTo>
                      <a:cubicBezTo>
                        <a:pt x="191" y="325"/>
                        <a:pt x="157" y="324"/>
                        <a:pt x="139" y="304"/>
                      </a:cubicBezTo>
                      <a:cubicBezTo>
                        <a:pt x="133" y="304"/>
                        <a:pt x="132" y="305"/>
                        <a:pt x="131" y="308"/>
                      </a:cubicBezTo>
                      <a:cubicBezTo>
                        <a:pt x="129" y="309"/>
                        <a:pt x="126" y="308"/>
                        <a:pt x="125" y="307"/>
                      </a:cubicBezTo>
                      <a:cubicBezTo>
                        <a:pt x="125" y="307"/>
                        <a:pt x="124" y="307"/>
                        <a:pt x="124" y="307"/>
                      </a:cubicBezTo>
                      <a:cubicBezTo>
                        <a:pt x="124" y="307"/>
                        <a:pt x="124" y="307"/>
                        <a:pt x="124" y="307"/>
                      </a:cubicBezTo>
                      <a:cubicBezTo>
                        <a:pt x="124" y="307"/>
                        <a:pt x="124" y="307"/>
                        <a:pt x="124" y="307"/>
                      </a:cubicBezTo>
                      <a:cubicBezTo>
                        <a:pt x="124" y="307"/>
                        <a:pt x="123" y="307"/>
                        <a:pt x="123" y="307"/>
                      </a:cubicBezTo>
                      <a:cubicBezTo>
                        <a:pt x="123" y="307"/>
                        <a:pt x="123" y="307"/>
                        <a:pt x="123" y="307"/>
                      </a:cubicBezTo>
                      <a:cubicBezTo>
                        <a:pt x="123" y="307"/>
                        <a:pt x="123" y="307"/>
                        <a:pt x="123" y="307"/>
                      </a:cubicBezTo>
                      <a:cubicBezTo>
                        <a:pt x="123" y="307"/>
                        <a:pt x="123" y="307"/>
                        <a:pt x="123" y="307"/>
                      </a:cubicBezTo>
                      <a:cubicBezTo>
                        <a:pt x="123" y="307"/>
                        <a:pt x="122" y="307"/>
                        <a:pt x="121" y="307"/>
                      </a:cubicBezTo>
                      <a:cubicBezTo>
                        <a:pt x="116" y="308"/>
                        <a:pt x="112" y="303"/>
                        <a:pt x="106" y="304"/>
                      </a:cubicBezTo>
                      <a:cubicBezTo>
                        <a:pt x="106" y="302"/>
                        <a:pt x="104" y="300"/>
                        <a:pt x="103" y="299"/>
                      </a:cubicBezTo>
                      <a:cubicBezTo>
                        <a:pt x="92" y="313"/>
                        <a:pt x="92" y="313"/>
                        <a:pt x="91" y="321"/>
                      </a:cubicBezTo>
                      <a:cubicBezTo>
                        <a:pt x="91" y="321"/>
                        <a:pt x="81" y="322"/>
                        <a:pt x="73" y="322"/>
                      </a:cubicBezTo>
                      <a:cubicBezTo>
                        <a:pt x="64" y="311"/>
                        <a:pt x="76" y="293"/>
                        <a:pt x="60" y="285"/>
                      </a:cubicBezTo>
                      <a:cubicBezTo>
                        <a:pt x="55" y="287"/>
                        <a:pt x="55" y="287"/>
                        <a:pt x="51" y="286"/>
                      </a:cubicBezTo>
                      <a:cubicBezTo>
                        <a:pt x="51" y="275"/>
                        <a:pt x="51" y="275"/>
                        <a:pt x="55" y="251"/>
                      </a:cubicBezTo>
                      <a:cubicBezTo>
                        <a:pt x="55" y="251"/>
                        <a:pt x="54" y="250"/>
                        <a:pt x="53" y="250"/>
                      </a:cubicBezTo>
                      <a:cubicBezTo>
                        <a:pt x="45" y="257"/>
                        <a:pt x="45" y="267"/>
                        <a:pt x="40" y="275"/>
                      </a:cubicBezTo>
                      <a:cubicBezTo>
                        <a:pt x="33" y="273"/>
                        <a:pt x="32" y="273"/>
                        <a:pt x="31" y="270"/>
                      </a:cubicBezTo>
                      <a:cubicBezTo>
                        <a:pt x="31" y="269"/>
                        <a:pt x="15" y="205"/>
                        <a:pt x="50" y="209"/>
                      </a:cubicBezTo>
                      <a:cubicBezTo>
                        <a:pt x="61" y="198"/>
                        <a:pt x="61" y="198"/>
                        <a:pt x="67" y="203"/>
                      </a:cubicBezTo>
                      <a:cubicBezTo>
                        <a:pt x="76" y="209"/>
                        <a:pt x="68" y="220"/>
                        <a:pt x="74" y="227"/>
                      </a:cubicBezTo>
                      <a:cubicBezTo>
                        <a:pt x="78" y="219"/>
                        <a:pt x="77" y="211"/>
                        <a:pt x="76" y="206"/>
                      </a:cubicBezTo>
                      <a:cubicBezTo>
                        <a:pt x="75" y="196"/>
                        <a:pt x="75" y="196"/>
                        <a:pt x="105" y="152"/>
                      </a:cubicBezTo>
                      <a:cubicBezTo>
                        <a:pt x="105" y="152"/>
                        <a:pt x="134" y="111"/>
                        <a:pt x="153" y="108"/>
                      </a:cubicBezTo>
                      <a:cubicBezTo>
                        <a:pt x="151" y="114"/>
                        <a:pt x="151" y="114"/>
                        <a:pt x="152" y="118"/>
                      </a:cubicBezTo>
                      <a:cubicBezTo>
                        <a:pt x="154" y="117"/>
                        <a:pt x="169" y="109"/>
                        <a:pt x="172" y="101"/>
                      </a:cubicBezTo>
                      <a:cubicBezTo>
                        <a:pt x="165" y="100"/>
                        <a:pt x="165" y="100"/>
                        <a:pt x="161" y="97"/>
                      </a:cubicBezTo>
                      <a:cubicBezTo>
                        <a:pt x="162" y="96"/>
                        <a:pt x="162" y="96"/>
                        <a:pt x="170" y="87"/>
                      </a:cubicBezTo>
                      <a:cubicBezTo>
                        <a:pt x="153" y="94"/>
                        <a:pt x="153" y="94"/>
                        <a:pt x="150" y="94"/>
                      </a:cubicBezTo>
                      <a:cubicBezTo>
                        <a:pt x="166" y="77"/>
                        <a:pt x="214" y="91"/>
                        <a:pt x="210" y="58"/>
                      </a:cubicBezTo>
                      <a:cubicBezTo>
                        <a:pt x="202" y="54"/>
                        <a:pt x="202" y="54"/>
                        <a:pt x="201" y="52"/>
                      </a:cubicBezTo>
                      <a:cubicBezTo>
                        <a:pt x="201" y="49"/>
                        <a:pt x="201" y="49"/>
                        <a:pt x="204" y="33"/>
                      </a:cubicBezTo>
                      <a:cubicBezTo>
                        <a:pt x="203" y="33"/>
                        <a:pt x="202" y="32"/>
                        <a:pt x="202" y="31"/>
                      </a:cubicBezTo>
                      <a:cubicBezTo>
                        <a:pt x="185" y="47"/>
                        <a:pt x="184" y="47"/>
                        <a:pt x="181" y="48"/>
                      </a:cubicBezTo>
                      <a:cubicBezTo>
                        <a:pt x="183" y="42"/>
                        <a:pt x="185" y="37"/>
                        <a:pt x="187" y="32"/>
                      </a:cubicBezTo>
                      <a:cubicBezTo>
                        <a:pt x="185" y="31"/>
                        <a:pt x="183" y="29"/>
                        <a:pt x="181" y="27"/>
                      </a:cubicBezTo>
                      <a:cubicBezTo>
                        <a:pt x="151" y="32"/>
                        <a:pt x="152" y="69"/>
                        <a:pt x="128" y="80"/>
                      </a:cubicBezTo>
                      <a:cubicBezTo>
                        <a:pt x="125" y="73"/>
                        <a:pt x="132" y="68"/>
                        <a:pt x="133" y="61"/>
                      </a:cubicBezTo>
                      <a:cubicBezTo>
                        <a:pt x="122" y="58"/>
                        <a:pt x="121" y="57"/>
                        <a:pt x="119" y="54"/>
                      </a:cubicBezTo>
                      <a:cubicBezTo>
                        <a:pt x="120" y="51"/>
                        <a:pt x="130" y="37"/>
                        <a:pt x="151" y="27"/>
                      </a:cubicBezTo>
                      <a:cubicBezTo>
                        <a:pt x="188" y="11"/>
                        <a:pt x="188" y="11"/>
                        <a:pt x="190" y="3"/>
                      </a:cubicBezTo>
                      <a:cubicBezTo>
                        <a:pt x="183" y="4"/>
                        <a:pt x="179" y="10"/>
                        <a:pt x="172" y="11"/>
                      </a:cubicBezTo>
                      <a:cubicBezTo>
                        <a:pt x="172" y="10"/>
                        <a:pt x="172" y="8"/>
                        <a:pt x="172" y="7"/>
                      </a:cubicBezTo>
                      <a:cubicBezTo>
                        <a:pt x="172" y="7"/>
                        <a:pt x="170" y="6"/>
                        <a:pt x="169" y="5"/>
                      </a:cubicBezTo>
                      <a:cubicBezTo>
                        <a:pt x="171" y="4"/>
                        <a:pt x="172" y="2"/>
                        <a:pt x="172" y="0"/>
                      </a:cubicBezTo>
                      <a:cubicBezTo>
                        <a:pt x="165" y="3"/>
                        <a:pt x="165" y="3"/>
                        <a:pt x="163" y="11"/>
                      </a:cubicBezTo>
                      <a:cubicBezTo>
                        <a:pt x="161" y="11"/>
                        <a:pt x="159" y="12"/>
                        <a:pt x="157" y="12"/>
                      </a:cubicBezTo>
                      <a:cubicBezTo>
                        <a:pt x="158" y="10"/>
                        <a:pt x="160" y="8"/>
                        <a:pt x="161" y="7"/>
                      </a:cubicBezTo>
                      <a:cubicBezTo>
                        <a:pt x="160" y="7"/>
                        <a:pt x="159" y="7"/>
                        <a:pt x="158" y="7"/>
                      </a:cubicBezTo>
                      <a:cubicBezTo>
                        <a:pt x="158" y="7"/>
                        <a:pt x="158" y="7"/>
                        <a:pt x="158" y="7"/>
                      </a:cubicBezTo>
                      <a:cubicBezTo>
                        <a:pt x="158" y="7"/>
                        <a:pt x="158" y="7"/>
                        <a:pt x="156" y="9"/>
                      </a:cubicBezTo>
                      <a:cubicBezTo>
                        <a:pt x="147" y="15"/>
                        <a:pt x="136" y="15"/>
                        <a:pt x="126" y="19"/>
                      </a:cubicBezTo>
                      <a:cubicBezTo>
                        <a:pt x="126" y="19"/>
                        <a:pt x="124" y="18"/>
                        <a:pt x="124" y="18"/>
                      </a:cubicBezTo>
                      <a:cubicBezTo>
                        <a:pt x="123" y="17"/>
                        <a:pt x="123" y="15"/>
                        <a:pt x="123" y="14"/>
                      </a:cubicBezTo>
                      <a:cubicBezTo>
                        <a:pt x="113" y="16"/>
                        <a:pt x="104" y="20"/>
                        <a:pt x="94" y="21"/>
                      </a:cubicBezTo>
                      <a:cubicBezTo>
                        <a:pt x="93" y="20"/>
                        <a:pt x="93" y="18"/>
                        <a:pt x="92" y="18"/>
                      </a:cubicBezTo>
                      <a:cubicBezTo>
                        <a:pt x="89" y="16"/>
                        <a:pt x="89" y="16"/>
                        <a:pt x="65" y="39"/>
                      </a:cubicBezTo>
                      <a:cubicBezTo>
                        <a:pt x="61" y="45"/>
                        <a:pt x="61" y="45"/>
                        <a:pt x="61" y="45"/>
                      </a:cubicBezTo>
                      <a:cubicBezTo>
                        <a:pt x="59" y="47"/>
                        <a:pt x="58" y="49"/>
                        <a:pt x="57" y="51"/>
                      </a:cubicBezTo>
                      <a:cubicBezTo>
                        <a:pt x="45" y="68"/>
                        <a:pt x="45" y="68"/>
                        <a:pt x="45" y="68"/>
                      </a:cubicBezTo>
                      <a:cubicBezTo>
                        <a:pt x="42" y="73"/>
                        <a:pt x="42" y="73"/>
                        <a:pt x="42" y="73"/>
                      </a:cubicBezTo>
                      <a:cubicBezTo>
                        <a:pt x="46" y="67"/>
                        <a:pt x="47" y="65"/>
                        <a:pt x="50" y="62"/>
                      </a:cubicBezTo>
                      <a:cubicBezTo>
                        <a:pt x="49" y="63"/>
                        <a:pt x="47" y="65"/>
                        <a:pt x="47" y="67"/>
                      </a:cubicBezTo>
                      <a:cubicBezTo>
                        <a:pt x="50" y="62"/>
                        <a:pt x="50" y="62"/>
                        <a:pt x="54" y="59"/>
                      </a:cubicBezTo>
                      <a:cubicBezTo>
                        <a:pt x="44" y="97"/>
                        <a:pt x="17" y="129"/>
                        <a:pt x="8" y="167"/>
                      </a:cubicBezTo>
                      <a:cubicBezTo>
                        <a:pt x="0" y="201"/>
                        <a:pt x="3" y="245"/>
                        <a:pt x="8" y="252"/>
                      </a:cubicBezTo>
                      <a:cubicBezTo>
                        <a:pt x="7" y="242"/>
                        <a:pt x="4" y="221"/>
                        <a:pt x="7" y="206"/>
                      </a:cubicBezTo>
                      <a:cubicBezTo>
                        <a:pt x="14" y="283"/>
                        <a:pt x="15" y="284"/>
                        <a:pt x="31" y="292"/>
                      </a:cubicBezTo>
                      <a:cubicBezTo>
                        <a:pt x="33" y="290"/>
                        <a:pt x="35" y="289"/>
                        <a:pt x="36" y="288"/>
                      </a:cubicBezTo>
                      <a:cubicBezTo>
                        <a:pt x="53" y="301"/>
                        <a:pt x="63" y="322"/>
                        <a:pt x="81" y="334"/>
                      </a:cubicBezTo>
                      <a:cubicBezTo>
                        <a:pt x="81" y="331"/>
                        <a:pt x="81" y="328"/>
                        <a:pt x="81" y="326"/>
                      </a:cubicBezTo>
                      <a:cubicBezTo>
                        <a:pt x="81" y="326"/>
                        <a:pt x="82" y="325"/>
                        <a:pt x="83" y="324"/>
                      </a:cubicBezTo>
                      <a:cubicBezTo>
                        <a:pt x="88" y="330"/>
                        <a:pt x="97" y="341"/>
                        <a:pt x="93" y="366"/>
                      </a:cubicBezTo>
                      <a:cubicBezTo>
                        <a:pt x="93" y="370"/>
                        <a:pt x="102" y="401"/>
                        <a:pt x="102" y="401"/>
                      </a:cubicBezTo>
                      <a:cubicBezTo>
                        <a:pt x="132" y="439"/>
                        <a:pt x="148" y="447"/>
                        <a:pt x="163" y="455"/>
                      </a:cubicBezTo>
                      <a:cubicBezTo>
                        <a:pt x="185" y="466"/>
                        <a:pt x="189" y="491"/>
                        <a:pt x="205" y="508"/>
                      </a:cubicBezTo>
                      <a:cubicBezTo>
                        <a:pt x="218" y="523"/>
                        <a:pt x="288" y="588"/>
                        <a:pt x="308" y="574"/>
                      </a:cubicBezTo>
                      <a:cubicBezTo>
                        <a:pt x="305" y="573"/>
                        <a:pt x="290" y="570"/>
                        <a:pt x="261" y="541"/>
                      </a:cubicBezTo>
                      <a:cubicBezTo>
                        <a:pt x="261" y="540"/>
                        <a:pt x="262" y="539"/>
                        <a:pt x="262" y="539"/>
                      </a:cubicBezTo>
                      <a:cubicBezTo>
                        <a:pt x="261" y="537"/>
                        <a:pt x="260" y="534"/>
                        <a:pt x="259" y="532"/>
                      </a:cubicBezTo>
                      <a:cubicBezTo>
                        <a:pt x="261" y="532"/>
                        <a:pt x="263" y="531"/>
                        <a:pt x="265" y="530"/>
                      </a:cubicBezTo>
                      <a:cubicBezTo>
                        <a:pt x="265" y="529"/>
                        <a:pt x="265" y="528"/>
                        <a:pt x="265" y="527"/>
                      </a:cubicBezTo>
                      <a:cubicBezTo>
                        <a:pt x="255" y="520"/>
                        <a:pt x="255" y="520"/>
                        <a:pt x="255" y="519"/>
                      </a:cubicBezTo>
                      <a:cubicBezTo>
                        <a:pt x="256" y="519"/>
                        <a:pt x="259" y="519"/>
                        <a:pt x="260" y="518"/>
                      </a:cubicBezTo>
                      <a:cubicBezTo>
                        <a:pt x="260" y="518"/>
                        <a:pt x="264" y="501"/>
                        <a:pt x="260" y="488"/>
                      </a:cubicBezTo>
                      <a:cubicBezTo>
                        <a:pt x="257" y="481"/>
                        <a:pt x="257" y="481"/>
                        <a:pt x="273" y="464"/>
                      </a:cubicBezTo>
                      <a:cubicBezTo>
                        <a:pt x="275" y="462"/>
                        <a:pt x="280" y="457"/>
                        <a:pt x="271" y="434"/>
                      </a:cubicBezTo>
                      <a:cubicBezTo>
                        <a:pt x="265" y="420"/>
                        <a:pt x="274" y="408"/>
                        <a:pt x="276" y="394"/>
                      </a:cubicBezTo>
                      <a:cubicBezTo>
                        <a:pt x="276" y="392"/>
                        <a:pt x="277" y="388"/>
                        <a:pt x="276" y="385"/>
                      </a:cubicBezTo>
                      <a:close/>
                      <a:moveTo>
                        <a:pt x="93" y="254"/>
                      </a:moveTo>
                      <a:cubicBezTo>
                        <a:pt x="93" y="254"/>
                        <a:pt x="93" y="254"/>
                        <a:pt x="93" y="254"/>
                      </a:cubicBezTo>
                      <a:cubicBezTo>
                        <a:pt x="93" y="253"/>
                        <a:pt x="93" y="253"/>
                        <a:pt x="91" y="253"/>
                      </a:cubicBezTo>
                      <a:cubicBezTo>
                        <a:pt x="89" y="252"/>
                        <a:pt x="89" y="251"/>
                        <a:pt x="88" y="250"/>
                      </a:cubicBezTo>
                      <a:cubicBezTo>
                        <a:pt x="86" y="249"/>
                        <a:pt x="84" y="246"/>
                        <a:pt x="82" y="244"/>
                      </a:cubicBezTo>
                      <a:cubicBezTo>
                        <a:pt x="82" y="243"/>
                        <a:pt x="81" y="243"/>
                        <a:pt x="81" y="242"/>
                      </a:cubicBezTo>
                      <a:cubicBezTo>
                        <a:pt x="80" y="242"/>
                        <a:pt x="79" y="242"/>
                        <a:pt x="79" y="241"/>
                      </a:cubicBezTo>
                      <a:cubicBezTo>
                        <a:pt x="78" y="241"/>
                        <a:pt x="74" y="240"/>
                        <a:pt x="66" y="241"/>
                      </a:cubicBezTo>
                      <a:cubicBezTo>
                        <a:pt x="65" y="241"/>
                        <a:pt x="64" y="242"/>
                        <a:pt x="64" y="242"/>
                      </a:cubicBezTo>
                      <a:cubicBezTo>
                        <a:pt x="62" y="244"/>
                        <a:pt x="62" y="246"/>
                        <a:pt x="61" y="247"/>
                      </a:cubicBezTo>
                      <a:cubicBezTo>
                        <a:pt x="61" y="247"/>
                        <a:pt x="61" y="247"/>
                        <a:pt x="61" y="247"/>
                      </a:cubicBezTo>
                      <a:cubicBezTo>
                        <a:pt x="61" y="247"/>
                        <a:pt x="61" y="247"/>
                        <a:pt x="61" y="247"/>
                      </a:cubicBezTo>
                      <a:cubicBezTo>
                        <a:pt x="61" y="247"/>
                        <a:pt x="61" y="247"/>
                        <a:pt x="61" y="247"/>
                      </a:cubicBezTo>
                      <a:cubicBezTo>
                        <a:pt x="61" y="247"/>
                        <a:pt x="61" y="247"/>
                        <a:pt x="61" y="247"/>
                      </a:cubicBezTo>
                      <a:cubicBezTo>
                        <a:pt x="61" y="247"/>
                        <a:pt x="61" y="247"/>
                        <a:pt x="61" y="247"/>
                      </a:cubicBezTo>
                      <a:cubicBezTo>
                        <a:pt x="61" y="247"/>
                        <a:pt x="61" y="247"/>
                        <a:pt x="61" y="247"/>
                      </a:cubicBezTo>
                      <a:cubicBezTo>
                        <a:pt x="61" y="247"/>
                        <a:pt x="61" y="247"/>
                        <a:pt x="61" y="247"/>
                      </a:cubicBezTo>
                      <a:cubicBezTo>
                        <a:pt x="61" y="247"/>
                        <a:pt x="61" y="247"/>
                        <a:pt x="61" y="247"/>
                      </a:cubicBezTo>
                      <a:cubicBezTo>
                        <a:pt x="67" y="246"/>
                        <a:pt x="72" y="247"/>
                        <a:pt x="76" y="248"/>
                      </a:cubicBezTo>
                      <a:cubicBezTo>
                        <a:pt x="82" y="250"/>
                        <a:pt x="82" y="250"/>
                        <a:pt x="82" y="254"/>
                      </a:cubicBezTo>
                      <a:cubicBezTo>
                        <a:pt x="82" y="257"/>
                        <a:pt x="82" y="259"/>
                        <a:pt x="84" y="259"/>
                      </a:cubicBezTo>
                      <a:cubicBezTo>
                        <a:pt x="84" y="259"/>
                        <a:pt x="93" y="254"/>
                        <a:pt x="93" y="254"/>
                      </a:cubicBezTo>
                      <a:close/>
                      <a:moveTo>
                        <a:pt x="112" y="259"/>
                      </a:moveTo>
                      <a:cubicBezTo>
                        <a:pt x="113" y="257"/>
                        <a:pt x="111" y="256"/>
                        <a:pt x="110" y="256"/>
                      </a:cubicBezTo>
                      <a:cubicBezTo>
                        <a:pt x="108" y="255"/>
                        <a:pt x="106" y="256"/>
                        <a:pt x="104" y="255"/>
                      </a:cubicBezTo>
                      <a:cubicBezTo>
                        <a:pt x="103" y="255"/>
                        <a:pt x="101" y="255"/>
                        <a:pt x="99" y="254"/>
                      </a:cubicBezTo>
                      <a:cubicBezTo>
                        <a:pt x="99" y="254"/>
                        <a:pt x="98" y="254"/>
                        <a:pt x="98" y="254"/>
                      </a:cubicBezTo>
                      <a:cubicBezTo>
                        <a:pt x="98" y="254"/>
                        <a:pt x="95" y="256"/>
                        <a:pt x="98" y="261"/>
                      </a:cubicBezTo>
                      <a:cubicBezTo>
                        <a:pt x="98" y="262"/>
                        <a:pt x="99" y="262"/>
                        <a:pt x="98" y="263"/>
                      </a:cubicBezTo>
                      <a:cubicBezTo>
                        <a:pt x="98" y="263"/>
                        <a:pt x="97" y="263"/>
                        <a:pt x="97" y="263"/>
                      </a:cubicBezTo>
                      <a:cubicBezTo>
                        <a:pt x="92" y="263"/>
                        <a:pt x="91" y="263"/>
                        <a:pt x="91" y="264"/>
                      </a:cubicBezTo>
                      <a:cubicBezTo>
                        <a:pt x="91" y="264"/>
                        <a:pt x="91" y="264"/>
                        <a:pt x="91" y="264"/>
                      </a:cubicBezTo>
                      <a:cubicBezTo>
                        <a:pt x="91" y="264"/>
                        <a:pt x="91" y="264"/>
                        <a:pt x="91" y="264"/>
                      </a:cubicBezTo>
                      <a:cubicBezTo>
                        <a:pt x="92" y="267"/>
                        <a:pt x="99" y="267"/>
                        <a:pt x="102" y="266"/>
                      </a:cubicBezTo>
                      <a:cubicBezTo>
                        <a:pt x="102" y="266"/>
                        <a:pt x="110" y="262"/>
                        <a:pt x="110" y="262"/>
                      </a:cubicBezTo>
                      <a:cubicBezTo>
                        <a:pt x="111" y="262"/>
                        <a:pt x="112" y="261"/>
                        <a:pt x="112" y="259"/>
                      </a:cubicBezTo>
                      <a:close/>
                    </a:path>
                  </a:pathLst>
                </a:custGeom>
                <a:solidFill>
                  <a:schemeClr val="accent4"/>
                </a:solidFill>
                <a:ln>
                  <a:noFill/>
                </a:ln>
              </p:spPr>
              <p:txBody>
                <a:bodyPr/>
                <a:lstStyle/>
                <a:p>
                  <a:pPr eaLnBrk="1" fontAlgn="auto" hangingPunct="1">
                    <a:spcBef>
                      <a:spcPts val="0"/>
                    </a:spcBef>
                    <a:spcAft>
                      <a:spcPts val="0"/>
                    </a:spcAft>
                    <a:defRPr/>
                  </a:pPr>
                  <a:endParaRPr lang="en-US">
                    <a:latin typeface="+mn-lt"/>
                  </a:endParaRPr>
                </a:p>
              </p:txBody>
            </p:sp>
            <p:sp>
              <p:nvSpPr>
                <p:cNvPr id="73" name="Freeform 36"/>
                <p:cNvSpPr>
                  <a:spLocks noEditPoints="1"/>
                </p:cNvSpPr>
                <p:nvPr/>
              </p:nvSpPr>
              <p:spPr bwMode="auto">
                <a:xfrm>
                  <a:off x="3663950" y="2292350"/>
                  <a:ext cx="1477963" cy="527050"/>
                </a:xfrm>
                <a:custGeom>
                  <a:avLst/>
                  <a:gdLst>
                    <a:gd name="T0" fmla="*/ 258 w 387"/>
                    <a:gd name="T1" fmla="*/ 85 h 138"/>
                    <a:gd name="T2" fmla="*/ 255 w 387"/>
                    <a:gd name="T3" fmla="*/ 96 h 138"/>
                    <a:gd name="T4" fmla="*/ 266 w 387"/>
                    <a:gd name="T5" fmla="*/ 98 h 138"/>
                    <a:gd name="T6" fmla="*/ 295 w 387"/>
                    <a:gd name="T7" fmla="*/ 102 h 138"/>
                    <a:gd name="T8" fmla="*/ 294 w 387"/>
                    <a:gd name="T9" fmla="*/ 95 h 138"/>
                    <a:gd name="T10" fmla="*/ 282 w 387"/>
                    <a:gd name="T11" fmla="*/ 85 h 138"/>
                    <a:gd name="T12" fmla="*/ 276 w 387"/>
                    <a:gd name="T13" fmla="*/ 76 h 138"/>
                    <a:gd name="T14" fmla="*/ 271 w 387"/>
                    <a:gd name="T15" fmla="*/ 70 h 138"/>
                    <a:gd name="T16" fmla="*/ 265 w 387"/>
                    <a:gd name="T17" fmla="*/ 75 h 138"/>
                    <a:gd name="T18" fmla="*/ 267 w 387"/>
                    <a:gd name="T19" fmla="*/ 82 h 138"/>
                    <a:gd name="T20" fmla="*/ 270 w 387"/>
                    <a:gd name="T21" fmla="*/ 86 h 138"/>
                    <a:gd name="T22" fmla="*/ 276 w 387"/>
                    <a:gd name="T23" fmla="*/ 93 h 138"/>
                    <a:gd name="T24" fmla="*/ 271 w 387"/>
                    <a:gd name="T25" fmla="*/ 99 h 138"/>
                    <a:gd name="T26" fmla="*/ 280 w 387"/>
                    <a:gd name="T27" fmla="*/ 104 h 138"/>
                    <a:gd name="T28" fmla="*/ 240 w 387"/>
                    <a:gd name="T29" fmla="*/ 3 h 138"/>
                    <a:gd name="T30" fmla="*/ 160 w 387"/>
                    <a:gd name="T31" fmla="*/ 8 h 138"/>
                    <a:gd name="T32" fmla="*/ 120 w 387"/>
                    <a:gd name="T33" fmla="*/ 26 h 138"/>
                    <a:gd name="T34" fmla="*/ 139 w 387"/>
                    <a:gd name="T35" fmla="*/ 76 h 138"/>
                    <a:gd name="T36" fmla="*/ 211 w 387"/>
                    <a:gd name="T37" fmla="*/ 38 h 138"/>
                    <a:gd name="T38" fmla="*/ 215 w 387"/>
                    <a:gd name="T39" fmla="*/ 26 h 138"/>
                    <a:gd name="T40" fmla="*/ 224 w 387"/>
                    <a:gd name="T41" fmla="*/ 16 h 138"/>
                    <a:gd name="T42" fmla="*/ 240 w 387"/>
                    <a:gd name="T43" fmla="*/ 3 h 138"/>
                    <a:gd name="T44" fmla="*/ 222 w 387"/>
                    <a:gd name="T45" fmla="*/ 46 h 138"/>
                    <a:gd name="T46" fmla="*/ 208 w 387"/>
                    <a:gd name="T47" fmla="*/ 50 h 138"/>
                    <a:gd name="T48" fmla="*/ 212 w 387"/>
                    <a:gd name="T49" fmla="*/ 55 h 138"/>
                    <a:gd name="T50" fmla="*/ 240 w 387"/>
                    <a:gd name="T51" fmla="*/ 49 h 138"/>
                    <a:gd name="T52" fmla="*/ 95 w 387"/>
                    <a:gd name="T53" fmla="*/ 44 h 138"/>
                    <a:gd name="T54" fmla="*/ 91 w 387"/>
                    <a:gd name="T55" fmla="*/ 39 h 138"/>
                    <a:gd name="T56" fmla="*/ 91 w 387"/>
                    <a:gd name="T57" fmla="*/ 39 h 138"/>
                    <a:gd name="T58" fmla="*/ 85 w 387"/>
                    <a:gd name="T59" fmla="*/ 36 h 138"/>
                    <a:gd name="T60" fmla="*/ 73 w 387"/>
                    <a:gd name="T61" fmla="*/ 36 h 138"/>
                    <a:gd name="T62" fmla="*/ 74 w 387"/>
                    <a:gd name="T63" fmla="*/ 49 h 138"/>
                    <a:gd name="T64" fmla="*/ 78 w 387"/>
                    <a:gd name="T65" fmla="*/ 57 h 138"/>
                    <a:gd name="T66" fmla="*/ 57 w 387"/>
                    <a:gd name="T67" fmla="*/ 65 h 138"/>
                    <a:gd name="T68" fmla="*/ 75 w 387"/>
                    <a:gd name="T69" fmla="*/ 74 h 138"/>
                    <a:gd name="T70" fmla="*/ 84 w 387"/>
                    <a:gd name="T71" fmla="*/ 70 h 138"/>
                    <a:gd name="T72" fmla="*/ 105 w 387"/>
                    <a:gd name="T73" fmla="*/ 55 h 138"/>
                    <a:gd name="T74" fmla="*/ 10 w 387"/>
                    <a:gd name="T75" fmla="*/ 46 h 138"/>
                    <a:gd name="T76" fmla="*/ 10 w 387"/>
                    <a:gd name="T77" fmla="*/ 49 h 138"/>
                    <a:gd name="T78" fmla="*/ 31 w 387"/>
                    <a:gd name="T79" fmla="*/ 48 h 138"/>
                    <a:gd name="T80" fmla="*/ 28 w 387"/>
                    <a:gd name="T81" fmla="*/ 48 h 138"/>
                    <a:gd name="T82" fmla="*/ 7 w 387"/>
                    <a:gd name="T83" fmla="*/ 56 h 138"/>
                    <a:gd name="T84" fmla="*/ 20 w 387"/>
                    <a:gd name="T85" fmla="*/ 57 h 138"/>
                    <a:gd name="T86" fmla="*/ 151 w 387"/>
                    <a:gd name="T87" fmla="*/ 7 h 138"/>
                    <a:gd name="T88" fmla="*/ 92 w 387"/>
                    <a:gd name="T89" fmla="*/ 22 h 138"/>
                    <a:gd name="T90" fmla="*/ 102 w 387"/>
                    <a:gd name="T91" fmla="*/ 25 h 138"/>
                    <a:gd name="T92" fmla="*/ 83 w 387"/>
                    <a:gd name="T93" fmla="*/ 130 h 138"/>
                    <a:gd name="T94" fmla="*/ 69 w 387"/>
                    <a:gd name="T95" fmla="*/ 127 h 138"/>
                    <a:gd name="T96" fmla="*/ 65 w 387"/>
                    <a:gd name="T97" fmla="*/ 137 h 138"/>
                    <a:gd name="T98" fmla="*/ 381 w 387"/>
                    <a:gd name="T99" fmla="*/ 10 h 138"/>
                    <a:gd name="T100" fmla="*/ 371 w 387"/>
                    <a:gd name="T101" fmla="*/ 10 h 138"/>
                    <a:gd name="T102" fmla="*/ 369 w 387"/>
                    <a:gd name="T103" fmla="*/ 13 h 138"/>
                    <a:gd name="T104" fmla="*/ 376 w 387"/>
                    <a:gd name="T105" fmla="*/ 23 h 138"/>
                    <a:gd name="T106" fmla="*/ 378 w 387"/>
                    <a:gd name="T107" fmla="*/ 12 h 138"/>
                    <a:gd name="T108" fmla="*/ 298 w 387"/>
                    <a:gd name="T109" fmla="*/ 2 h 138"/>
                    <a:gd name="T110" fmla="*/ 283 w 387"/>
                    <a:gd name="T111" fmla="*/ 5 h 138"/>
                    <a:gd name="T112" fmla="*/ 297 w 387"/>
                    <a:gd name="T113" fmla="*/ 11 h 138"/>
                    <a:gd name="T114" fmla="*/ 304 w 387"/>
                    <a:gd name="T115" fmla="*/ 6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87" h="138">
                      <a:moveTo>
                        <a:pt x="267" y="87"/>
                      </a:moveTo>
                      <a:cubicBezTo>
                        <a:pt x="267" y="85"/>
                        <a:pt x="265" y="84"/>
                        <a:pt x="261" y="84"/>
                      </a:cubicBezTo>
                      <a:cubicBezTo>
                        <a:pt x="260" y="84"/>
                        <a:pt x="259" y="85"/>
                        <a:pt x="259" y="85"/>
                      </a:cubicBezTo>
                      <a:cubicBezTo>
                        <a:pt x="259" y="85"/>
                        <a:pt x="258" y="85"/>
                        <a:pt x="258" y="85"/>
                      </a:cubicBezTo>
                      <a:cubicBezTo>
                        <a:pt x="257" y="87"/>
                        <a:pt x="257" y="87"/>
                        <a:pt x="257" y="88"/>
                      </a:cubicBezTo>
                      <a:cubicBezTo>
                        <a:pt x="256" y="90"/>
                        <a:pt x="254" y="89"/>
                        <a:pt x="253" y="90"/>
                      </a:cubicBezTo>
                      <a:cubicBezTo>
                        <a:pt x="253" y="90"/>
                        <a:pt x="252" y="92"/>
                        <a:pt x="254" y="94"/>
                      </a:cubicBezTo>
                      <a:cubicBezTo>
                        <a:pt x="255" y="95"/>
                        <a:pt x="255" y="96"/>
                        <a:pt x="255" y="96"/>
                      </a:cubicBezTo>
                      <a:cubicBezTo>
                        <a:pt x="255" y="97"/>
                        <a:pt x="253" y="98"/>
                        <a:pt x="253" y="99"/>
                      </a:cubicBezTo>
                      <a:cubicBezTo>
                        <a:pt x="253" y="99"/>
                        <a:pt x="253" y="101"/>
                        <a:pt x="254" y="101"/>
                      </a:cubicBezTo>
                      <a:cubicBezTo>
                        <a:pt x="254" y="102"/>
                        <a:pt x="255" y="103"/>
                        <a:pt x="257" y="102"/>
                      </a:cubicBezTo>
                      <a:cubicBezTo>
                        <a:pt x="258" y="102"/>
                        <a:pt x="264" y="100"/>
                        <a:pt x="266" y="98"/>
                      </a:cubicBezTo>
                      <a:cubicBezTo>
                        <a:pt x="267" y="97"/>
                        <a:pt x="267" y="94"/>
                        <a:pt x="266" y="92"/>
                      </a:cubicBezTo>
                      <a:cubicBezTo>
                        <a:pt x="266" y="90"/>
                        <a:pt x="266" y="89"/>
                        <a:pt x="266" y="88"/>
                      </a:cubicBezTo>
                      <a:cubicBezTo>
                        <a:pt x="267" y="88"/>
                        <a:pt x="267" y="87"/>
                        <a:pt x="267" y="87"/>
                      </a:cubicBezTo>
                      <a:close/>
                      <a:moveTo>
                        <a:pt x="295" y="102"/>
                      </a:moveTo>
                      <a:cubicBezTo>
                        <a:pt x="296" y="102"/>
                        <a:pt x="296" y="102"/>
                        <a:pt x="296" y="102"/>
                      </a:cubicBezTo>
                      <a:cubicBezTo>
                        <a:pt x="295" y="101"/>
                        <a:pt x="294" y="101"/>
                        <a:pt x="294" y="99"/>
                      </a:cubicBezTo>
                      <a:cubicBezTo>
                        <a:pt x="293" y="98"/>
                        <a:pt x="295" y="97"/>
                        <a:pt x="294" y="96"/>
                      </a:cubicBezTo>
                      <a:cubicBezTo>
                        <a:pt x="294" y="96"/>
                        <a:pt x="294" y="95"/>
                        <a:pt x="294" y="95"/>
                      </a:cubicBezTo>
                      <a:cubicBezTo>
                        <a:pt x="294" y="95"/>
                        <a:pt x="294" y="95"/>
                        <a:pt x="294" y="95"/>
                      </a:cubicBezTo>
                      <a:cubicBezTo>
                        <a:pt x="293" y="93"/>
                        <a:pt x="290" y="93"/>
                        <a:pt x="289" y="92"/>
                      </a:cubicBezTo>
                      <a:cubicBezTo>
                        <a:pt x="288" y="91"/>
                        <a:pt x="287" y="89"/>
                        <a:pt x="286" y="87"/>
                      </a:cubicBezTo>
                      <a:cubicBezTo>
                        <a:pt x="284" y="86"/>
                        <a:pt x="283" y="86"/>
                        <a:pt x="282" y="85"/>
                      </a:cubicBezTo>
                      <a:cubicBezTo>
                        <a:pt x="281" y="84"/>
                        <a:pt x="280" y="83"/>
                        <a:pt x="279" y="82"/>
                      </a:cubicBezTo>
                      <a:cubicBezTo>
                        <a:pt x="278" y="81"/>
                        <a:pt x="277" y="81"/>
                        <a:pt x="276" y="81"/>
                      </a:cubicBezTo>
                      <a:cubicBezTo>
                        <a:pt x="276" y="81"/>
                        <a:pt x="275" y="80"/>
                        <a:pt x="275" y="79"/>
                      </a:cubicBezTo>
                      <a:cubicBezTo>
                        <a:pt x="275" y="78"/>
                        <a:pt x="275" y="77"/>
                        <a:pt x="276" y="76"/>
                      </a:cubicBezTo>
                      <a:cubicBezTo>
                        <a:pt x="276" y="75"/>
                        <a:pt x="276" y="75"/>
                        <a:pt x="276" y="75"/>
                      </a:cubicBezTo>
                      <a:cubicBezTo>
                        <a:pt x="273" y="73"/>
                        <a:pt x="274" y="72"/>
                        <a:pt x="274" y="72"/>
                      </a:cubicBezTo>
                      <a:cubicBezTo>
                        <a:pt x="276" y="70"/>
                        <a:pt x="275" y="68"/>
                        <a:pt x="274" y="68"/>
                      </a:cubicBezTo>
                      <a:cubicBezTo>
                        <a:pt x="273" y="68"/>
                        <a:pt x="273" y="68"/>
                        <a:pt x="271" y="70"/>
                      </a:cubicBezTo>
                      <a:cubicBezTo>
                        <a:pt x="271" y="70"/>
                        <a:pt x="270" y="71"/>
                        <a:pt x="270" y="72"/>
                      </a:cubicBezTo>
                      <a:cubicBezTo>
                        <a:pt x="269" y="72"/>
                        <a:pt x="268" y="71"/>
                        <a:pt x="267" y="71"/>
                      </a:cubicBezTo>
                      <a:cubicBezTo>
                        <a:pt x="267" y="72"/>
                        <a:pt x="265" y="73"/>
                        <a:pt x="265" y="74"/>
                      </a:cubicBezTo>
                      <a:cubicBezTo>
                        <a:pt x="265" y="74"/>
                        <a:pt x="265" y="74"/>
                        <a:pt x="265" y="75"/>
                      </a:cubicBezTo>
                      <a:cubicBezTo>
                        <a:pt x="265" y="77"/>
                        <a:pt x="264" y="77"/>
                        <a:pt x="263" y="77"/>
                      </a:cubicBezTo>
                      <a:cubicBezTo>
                        <a:pt x="264" y="79"/>
                        <a:pt x="266" y="79"/>
                        <a:pt x="267" y="80"/>
                      </a:cubicBezTo>
                      <a:cubicBezTo>
                        <a:pt x="268" y="80"/>
                        <a:pt x="266" y="81"/>
                        <a:pt x="267" y="82"/>
                      </a:cubicBezTo>
                      <a:cubicBezTo>
                        <a:pt x="267" y="82"/>
                        <a:pt x="267" y="82"/>
                        <a:pt x="267" y="82"/>
                      </a:cubicBezTo>
                      <a:cubicBezTo>
                        <a:pt x="269" y="84"/>
                        <a:pt x="269" y="83"/>
                        <a:pt x="269" y="83"/>
                      </a:cubicBezTo>
                      <a:cubicBezTo>
                        <a:pt x="269" y="83"/>
                        <a:pt x="270" y="83"/>
                        <a:pt x="270" y="83"/>
                      </a:cubicBezTo>
                      <a:cubicBezTo>
                        <a:pt x="270" y="84"/>
                        <a:pt x="270" y="85"/>
                        <a:pt x="270" y="86"/>
                      </a:cubicBezTo>
                      <a:cubicBezTo>
                        <a:pt x="269" y="86"/>
                        <a:pt x="269" y="86"/>
                        <a:pt x="270" y="86"/>
                      </a:cubicBezTo>
                      <a:cubicBezTo>
                        <a:pt x="271" y="87"/>
                        <a:pt x="272" y="87"/>
                        <a:pt x="275" y="87"/>
                      </a:cubicBezTo>
                      <a:cubicBezTo>
                        <a:pt x="275" y="87"/>
                        <a:pt x="275" y="87"/>
                        <a:pt x="275" y="87"/>
                      </a:cubicBezTo>
                      <a:cubicBezTo>
                        <a:pt x="276" y="87"/>
                        <a:pt x="277" y="92"/>
                        <a:pt x="276" y="93"/>
                      </a:cubicBezTo>
                      <a:cubicBezTo>
                        <a:pt x="276" y="93"/>
                        <a:pt x="276" y="93"/>
                        <a:pt x="276" y="93"/>
                      </a:cubicBezTo>
                      <a:cubicBezTo>
                        <a:pt x="273" y="93"/>
                        <a:pt x="272" y="94"/>
                        <a:pt x="271" y="95"/>
                      </a:cubicBezTo>
                      <a:cubicBezTo>
                        <a:pt x="271" y="95"/>
                        <a:pt x="271" y="95"/>
                        <a:pt x="271" y="95"/>
                      </a:cubicBezTo>
                      <a:cubicBezTo>
                        <a:pt x="274" y="96"/>
                        <a:pt x="274" y="96"/>
                        <a:pt x="274" y="96"/>
                      </a:cubicBezTo>
                      <a:cubicBezTo>
                        <a:pt x="273" y="98"/>
                        <a:pt x="271" y="98"/>
                        <a:pt x="271" y="99"/>
                      </a:cubicBezTo>
                      <a:cubicBezTo>
                        <a:pt x="270" y="99"/>
                        <a:pt x="269" y="100"/>
                        <a:pt x="278" y="101"/>
                      </a:cubicBezTo>
                      <a:cubicBezTo>
                        <a:pt x="272" y="103"/>
                        <a:pt x="272" y="104"/>
                        <a:pt x="271" y="105"/>
                      </a:cubicBezTo>
                      <a:cubicBezTo>
                        <a:pt x="271" y="106"/>
                        <a:pt x="272" y="107"/>
                        <a:pt x="272" y="107"/>
                      </a:cubicBezTo>
                      <a:cubicBezTo>
                        <a:pt x="275" y="107"/>
                        <a:pt x="277" y="105"/>
                        <a:pt x="280" y="104"/>
                      </a:cubicBezTo>
                      <a:cubicBezTo>
                        <a:pt x="281" y="104"/>
                        <a:pt x="283" y="105"/>
                        <a:pt x="284" y="105"/>
                      </a:cubicBezTo>
                      <a:cubicBezTo>
                        <a:pt x="295" y="102"/>
                        <a:pt x="295" y="102"/>
                        <a:pt x="295" y="102"/>
                      </a:cubicBezTo>
                      <a:close/>
                      <a:moveTo>
                        <a:pt x="240" y="3"/>
                      </a:moveTo>
                      <a:cubicBezTo>
                        <a:pt x="240" y="3"/>
                        <a:pt x="240" y="3"/>
                        <a:pt x="240" y="3"/>
                      </a:cubicBezTo>
                      <a:cubicBezTo>
                        <a:pt x="234" y="3"/>
                        <a:pt x="229" y="3"/>
                        <a:pt x="223" y="4"/>
                      </a:cubicBezTo>
                      <a:cubicBezTo>
                        <a:pt x="221" y="2"/>
                        <a:pt x="220" y="0"/>
                        <a:pt x="194" y="2"/>
                      </a:cubicBezTo>
                      <a:cubicBezTo>
                        <a:pt x="188" y="2"/>
                        <a:pt x="182" y="6"/>
                        <a:pt x="176" y="6"/>
                      </a:cubicBezTo>
                      <a:cubicBezTo>
                        <a:pt x="170" y="7"/>
                        <a:pt x="165" y="7"/>
                        <a:pt x="160" y="8"/>
                      </a:cubicBezTo>
                      <a:cubicBezTo>
                        <a:pt x="159" y="8"/>
                        <a:pt x="158" y="8"/>
                        <a:pt x="157" y="8"/>
                      </a:cubicBezTo>
                      <a:cubicBezTo>
                        <a:pt x="143" y="11"/>
                        <a:pt x="132" y="20"/>
                        <a:pt x="117" y="20"/>
                      </a:cubicBezTo>
                      <a:cubicBezTo>
                        <a:pt x="117" y="20"/>
                        <a:pt x="117" y="20"/>
                        <a:pt x="117" y="20"/>
                      </a:cubicBezTo>
                      <a:cubicBezTo>
                        <a:pt x="121" y="24"/>
                        <a:pt x="121" y="24"/>
                        <a:pt x="120" y="26"/>
                      </a:cubicBezTo>
                      <a:cubicBezTo>
                        <a:pt x="137" y="21"/>
                        <a:pt x="138" y="25"/>
                        <a:pt x="139" y="32"/>
                      </a:cubicBezTo>
                      <a:cubicBezTo>
                        <a:pt x="141" y="43"/>
                        <a:pt x="141" y="43"/>
                        <a:pt x="134" y="45"/>
                      </a:cubicBezTo>
                      <a:cubicBezTo>
                        <a:pt x="130" y="46"/>
                        <a:pt x="124" y="53"/>
                        <a:pt x="124" y="55"/>
                      </a:cubicBezTo>
                      <a:cubicBezTo>
                        <a:pt x="124" y="55"/>
                        <a:pt x="130" y="78"/>
                        <a:pt x="139" y="76"/>
                      </a:cubicBezTo>
                      <a:cubicBezTo>
                        <a:pt x="141" y="75"/>
                        <a:pt x="143" y="74"/>
                        <a:pt x="147" y="70"/>
                      </a:cubicBezTo>
                      <a:cubicBezTo>
                        <a:pt x="158" y="56"/>
                        <a:pt x="158" y="56"/>
                        <a:pt x="169" y="52"/>
                      </a:cubicBezTo>
                      <a:cubicBezTo>
                        <a:pt x="176" y="49"/>
                        <a:pt x="183" y="46"/>
                        <a:pt x="190" y="43"/>
                      </a:cubicBezTo>
                      <a:cubicBezTo>
                        <a:pt x="197" y="40"/>
                        <a:pt x="204" y="41"/>
                        <a:pt x="211" y="38"/>
                      </a:cubicBezTo>
                      <a:cubicBezTo>
                        <a:pt x="211" y="37"/>
                        <a:pt x="212" y="37"/>
                        <a:pt x="213" y="36"/>
                      </a:cubicBezTo>
                      <a:cubicBezTo>
                        <a:pt x="212" y="34"/>
                        <a:pt x="209" y="33"/>
                        <a:pt x="210" y="30"/>
                      </a:cubicBezTo>
                      <a:cubicBezTo>
                        <a:pt x="212" y="30"/>
                        <a:pt x="214" y="34"/>
                        <a:pt x="217" y="32"/>
                      </a:cubicBezTo>
                      <a:cubicBezTo>
                        <a:pt x="218" y="30"/>
                        <a:pt x="217" y="28"/>
                        <a:pt x="215" y="26"/>
                      </a:cubicBezTo>
                      <a:cubicBezTo>
                        <a:pt x="215" y="26"/>
                        <a:pt x="215" y="26"/>
                        <a:pt x="215" y="25"/>
                      </a:cubicBezTo>
                      <a:cubicBezTo>
                        <a:pt x="216" y="25"/>
                        <a:pt x="216" y="25"/>
                        <a:pt x="220" y="23"/>
                      </a:cubicBezTo>
                      <a:cubicBezTo>
                        <a:pt x="223" y="22"/>
                        <a:pt x="226" y="21"/>
                        <a:pt x="226" y="20"/>
                      </a:cubicBezTo>
                      <a:cubicBezTo>
                        <a:pt x="227" y="18"/>
                        <a:pt x="224" y="17"/>
                        <a:pt x="224" y="16"/>
                      </a:cubicBezTo>
                      <a:cubicBezTo>
                        <a:pt x="224" y="14"/>
                        <a:pt x="226" y="14"/>
                        <a:pt x="226" y="12"/>
                      </a:cubicBezTo>
                      <a:cubicBezTo>
                        <a:pt x="226" y="12"/>
                        <a:pt x="225" y="11"/>
                        <a:pt x="225" y="10"/>
                      </a:cubicBezTo>
                      <a:cubicBezTo>
                        <a:pt x="225" y="9"/>
                        <a:pt x="232" y="6"/>
                        <a:pt x="237" y="4"/>
                      </a:cubicBezTo>
                      <a:cubicBezTo>
                        <a:pt x="239" y="3"/>
                        <a:pt x="239" y="3"/>
                        <a:pt x="240" y="3"/>
                      </a:cubicBezTo>
                      <a:close/>
                      <a:moveTo>
                        <a:pt x="240" y="49"/>
                      </a:moveTo>
                      <a:cubicBezTo>
                        <a:pt x="241" y="47"/>
                        <a:pt x="234" y="44"/>
                        <a:pt x="233" y="44"/>
                      </a:cubicBezTo>
                      <a:cubicBezTo>
                        <a:pt x="230" y="44"/>
                        <a:pt x="229" y="46"/>
                        <a:pt x="226" y="46"/>
                      </a:cubicBezTo>
                      <a:cubicBezTo>
                        <a:pt x="225" y="46"/>
                        <a:pt x="224" y="45"/>
                        <a:pt x="222" y="46"/>
                      </a:cubicBezTo>
                      <a:cubicBezTo>
                        <a:pt x="222" y="46"/>
                        <a:pt x="222" y="46"/>
                        <a:pt x="222" y="46"/>
                      </a:cubicBezTo>
                      <a:cubicBezTo>
                        <a:pt x="220" y="48"/>
                        <a:pt x="217" y="49"/>
                        <a:pt x="217" y="49"/>
                      </a:cubicBezTo>
                      <a:cubicBezTo>
                        <a:pt x="215" y="49"/>
                        <a:pt x="217" y="46"/>
                        <a:pt x="216" y="46"/>
                      </a:cubicBezTo>
                      <a:cubicBezTo>
                        <a:pt x="215" y="45"/>
                        <a:pt x="209" y="47"/>
                        <a:pt x="208" y="50"/>
                      </a:cubicBezTo>
                      <a:cubicBezTo>
                        <a:pt x="208" y="51"/>
                        <a:pt x="209" y="51"/>
                        <a:pt x="211" y="52"/>
                      </a:cubicBezTo>
                      <a:cubicBezTo>
                        <a:pt x="213" y="52"/>
                        <a:pt x="213" y="52"/>
                        <a:pt x="214" y="52"/>
                      </a:cubicBezTo>
                      <a:cubicBezTo>
                        <a:pt x="213" y="53"/>
                        <a:pt x="212" y="53"/>
                        <a:pt x="211" y="54"/>
                      </a:cubicBezTo>
                      <a:cubicBezTo>
                        <a:pt x="211" y="54"/>
                        <a:pt x="211" y="54"/>
                        <a:pt x="212" y="55"/>
                      </a:cubicBezTo>
                      <a:cubicBezTo>
                        <a:pt x="214" y="55"/>
                        <a:pt x="216" y="55"/>
                        <a:pt x="218" y="55"/>
                      </a:cubicBezTo>
                      <a:cubicBezTo>
                        <a:pt x="219" y="55"/>
                        <a:pt x="221" y="55"/>
                        <a:pt x="223" y="56"/>
                      </a:cubicBezTo>
                      <a:cubicBezTo>
                        <a:pt x="223" y="56"/>
                        <a:pt x="225" y="56"/>
                        <a:pt x="227" y="56"/>
                      </a:cubicBezTo>
                      <a:cubicBezTo>
                        <a:pt x="229" y="55"/>
                        <a:pt x="240" y="49"/>
                        <a:pt x="240" y="49"/>
                      </a:cubicBezTo>
                      <a:close/>
                      <a:moveTo>
                        <a:pt x="105" y="55"/>
                      </a:moveTo>
                      <a:cubicBezTo>
                        <a:pt x="105" y="55"/>
                        <a:pt x="105" y="55"/>
                        <a:pt x="105" y="54"/>
                      </a:cubicBezTo>
                      <a:cubicBezTo>
                        <a:pt x="105" y="53"/>
                        <a:pt x="105" y="53"/>
                        <a:pt x="102" y="52"/>
                      </a:cubicBezTo>
                      <a:cubicBezTo>
                        <a:pt x="98" y="49"/>
                        <a:pt x="96" y="45"/>
                        <a:pt x="95" y="44"/>
                      </a:cubicBezTo>
                      <a:cubicBezTo>
                        <a:pt x="94" y="42"/>
                        <a:pt x="96" y="41"/>
                        <a:pt x="95" y="39"/>
                      </a:cubicBezTo>
                      <a:cubicBezTo>
                        <a:pt x="94" y="38"/>
                        <a:pt x="93" y="38"/>
                        <a:pt x="91" y="39"/>
                      </a:cubicBezTo>
                      <a:cubicBezTo>
                        <a:pt x="91" y="39"/>
                        <a:pt x="91" y="39"/>
                        <a:pt x="91" y="39"/>
                      </a:cubicBezTo>
                      <a:cubicBezTo>
                        <a:pt x="91" y="39"/>
                        <a:pt x="91" y="39"/>
                        <a:pt x="91" y="39"/>
                      </a:cubicBezTo>
                      <a:cubicBezTo>
                        <a:pt x="91" y="39"/>
                        <a:pt x="91" y="39"/>
                        <a:pt x="91" y="39"/>
                      </a:cubicBezTo>
                      <a:cubicBezTo>
                        <a:pt x="91" y="39"/>
                        <a:pt x="91" y="39"/>
                        <a:pt x="91" y="39"/>
                      </a:cubicBezTo>
                      <a:cubicBezTo>
                        <a:pt x="91" y="39"/>
                        <a:pt x="91" y="39"/>
                        <a:pt x="91" y="39"/>
                      </a:cubicBezTo>
                      <a:cubicBezTo>
                        <a:pt x="91" y="39"/>
                        <a:pt x="91" y="39"/>
                        <a:pt x="91" y="39"/>
                      </a:cubicBezTo>
                      <a:cubicBezTo>
                        <a:pt x="91" y="39"/>
                        <a:pt x="91" y="39"/>
                        <a:pt x="91" y="39"/>
                      </a:cubicBezTo>
                      <a:cubicBezTo>
                        <a:pt x="91" y="39"/>
                        <a:pt x="91" y="39"/>
                        <a:pt x="91" y="39"/>
                      </a:cubicBezTo>
                      <a:cubicBezTo>
                        <a:pt x="88" y="39"/>
                        <a:pt x="86" y="39"/>
                        <a:pt x="84" y="38"/>
                      </a:cubicBezTo>
                      <a:cubicBezTo>
                        <a:pt x="84" y="38"/>
                        <a:pt x="84" y="38"/>
                        <a:pt x="85" y="36"/>
                      </a:cubicBezTo>
                      <a:cubicBezTo>
                        <a:pt x="85" y="36"/>
                        <a:pt x="85" y="36"/>
                        <a:pt x="77" y="38"/>
                      </a:cubicBezTo>
                      <a:cubicBezTo>
                        <a:pt x="73" y="39"/>
                        <a:pt x="73" y="39"/>
                        <a:pt x="73" y="36"/>
                      </a:cubicBezTo>
                      <a:cubicBezTo>
                        <a:pt x="73" y="36"/>
                        <a:pt x="73" y="36"/>
                        <a:pt x="73" y="36"/>
                      </a:cubicBezTo>
                      <a:cubicBezTo>
                        <a:pt x="73" y="36"/>
                        <a:pt x="73" y="36"/>
                        <a:pt x="73" y="36"/>
                      </a:cubicBezTo>
                      <a:cubicBezTo>
                        <a:pt x="73" y="36"/>
                        <a:pt x="59" y="42"/>
                        <a:pt x="59" y="44"/>
                      </a:cubicBezTo>
                      <a:cubicBezTo>
                        <a:pt x="59" y="45"/>
                        <a:pt x="61" y="46"/>
                        <a:pt x="67" y="46"/>
                      </a:cubicBezTo>
                      <a:cubicBezTo>
                        <a:pt x="69" y="46"/>
                        <a:pt x="72" y="47"/>
                        <a:pt x="73" y="47"/>
                      </a:cubicBezTo>
                      <a:cubicBezTo>
                        <a:pt x="75" y="48"/>
                        <a:pt x="75" y="49"/>
                        <a:pt x="74" y="49"/>
                      </a:cubicBezTo>
                      <a:cubicBezTo>
                        <a:pt x="73" y="52"/>
                        <a:pt x="74" y="53"/>
                        <a:pt x="74" y="53"/>
                      </a:cubicBezTo>
                      <a:cubicBezTo>
                        <a:pt x="74" y="53"/>
                        <a:pt x="75" y="53"/>
                        <a:pt x="77" y="52"/>
                      </a:cubicBezTo>
                      <a:cubicBezTo>
                        <a:pt x="78" y="52"/>
                        <a:pt x="79" y="51"/>
                        <a:pt x="80" y="51"/>
                      </a:cubicBezTo>
                      <a:cubicBezTo>
                        <a:pt x="80" y="51"/>
                        <a:pt x="80" y="56"/>
                        <a:pt x="78" y="57"/>
                      </a:cubicBezTo>
                      <a:cubicBezTo>
                        <a:pt x="77" y="58"/>
                        <a:pt x="75" y="58"/>
                        <a:pt x="73" y="58"/>
                      </a:cubicBezTo>
                      <a:cubicBezTo>
                        <a:pt x="70" y="60"/>
                        <a:pt x="67" y="63"/>
                        <a:pt x="63" y="64"/>
                      </a:cubicBezTo>
                      <a:cubicBezTo>
                        <a:pt x="61" y="64"/>
                        <a:pt x="59" y="64"/>
                        <a:pt x="57" y="65"/>
                      </a:cubicBezTo>
                      <a:cubicBezTo>
                        <a:pt x="57" y="65"/>
                        <a:pt x="57" y="65"/>
                        <a:pt x="57" y="65"/>
                      </a:cubicBezTo>
                      <a:cubicBezTo>
                        <a:pt x="58" y="66"/>
                        <a:pt x="61" y="67"/>
                        <a:pt x="63" y="67"/>
                      </a:cubicBezTo>
                      <a:cubicBezTo>
                        <a:pt x="64" y="67"/>
                        <a:pt x="65" y="67"/>
                        <a:pt x="66" y="68"/>
                      </a:cubicBezTo>
                      <a:cubicBezTo>
                        <a:pt x="69" y="69"/>
                        <a:pt x="71" y="72"/>
                        <a:pt x="74" y="73"/>
                      </a:cubicBezTo>
                      <a:cubicBezTo>
                        <a:pt x="74" y="73"/>
                        <a:pt x="75" y="73"/>
                        <a:pt x="75" y="74"/>
                      </a:cubicBezTo>
                      <a:cubicBezTo>
                        <a:pt x="77" y="74"/>
                        <a:pt x="77" y="73"/>
                        <a:pt x="78" y="71"/>
                      </a:cubicBezTo>
                      <a:cubicBezTo>
                        <a:pt x="78" y="70"/>
                        <a:pt x="77" y="69"/>
                        <a:pt x="77" y="68"/>
                      </a:cubicBezTo>
                      <a:cubicBezTo>
                        <a:pt x="77" y="68"/>
                        <a:pt x="78" y="65"/>
                        <a:pt x="80" y="68"/>
                      </a:cubicBezTo>
                      <a:cubicBezTo>
                        <a:pt x="82" y="70"/>
                        <a:pt x="83" y="71"/>
                        <a:pt x="84" y="70"/>
                      </a:cubicBezTo>
                      <a:cubicBezTo>
                        <a:pt x="86" y="70"/>
                        <a:pt x="88" y="67"/>
                        <a:pt x="87" y="65"/>
                      </a:cubicBezTo>
                      <a:cubicBezTo>
                        <a:pt x="86" y="62"/>
                        <a:pt x="87" y="59"/>
                        <a:pt x="89" y="59"/>
                      </a:cubicBezTo>
                      <a:cubicBezTo>
                        <a:pt x="92" y="58"/>
                        <a:pt x="95" y="59"/>
                        <a:pt x="98" y="58"/>
                      </a:cubicBezTo>
                      <a:cubicBezTo>
                        <a:pt x="103" y="57"/>
                        <a:pt x="104" y="56"/>
                        <a:pt x="105" y="55"/>
                      </a:cubicBezTo>
                      <a:close/>
                      <a:moveTo>
                        <a:pt x="23" y="43"/>
                      </a:moveTo>
                      <a:cubicBezTo>
                        <a:pt x="23" y="43"/>
                        <a:pt x="23" y="42"/>
                        <a:pt x="23" y="42"/>
                      </a:cubicBezTo>
                      <a:cubicBezTo>
                        <a:pt x="23" y="42"/>
                        <a:pt x="23" y="42"/>
                        <a:pt x="15" y="43"/>
                      </a:cubicBezTo>
                      <a:cubicBezTo>
                        <a:pt x="14" y="43"/>
                        <a:pt x="14" y="43"/>
                        <a:pt x="10" y="46"/>
                      </a:cubicBezTo>
                      <a:cubicBezTo>
                        <a:pt x="8" y="47"/>
                        <a:pt x="5" y="48"/>
                        <a:pt x="3" y="50"/>
                      </a:cubicBezTo>
                      <a:cubicBezTo>
                        <a:pt x="3" y="50"/>
                        <a:pt x="0" y="53"/>
                        <a:pt x="0" y="54"/>
                      </a:cubicBezTo>
                      <a:cubicBezTo>
                        <a:pt x="0" y="55"/>
                        <a:pt x="3" y="55"/>
                        <a:pt x="3" y="54"/>
                      </a:cubicBezTo>
                      <a:cubicBezTo>
                        <a:pt x="6" y="53"/>
                        <a:pt x="8" y="50"/>
                        <a:pt x="10" y="49"/>
                      </a:cubicBezTo>
                      <a:cubicBezTo>
                        <a:pt x="13" y="47"/>
                        <a:pt x="16" y="47"/>
                        <a:pt x="19" y="46"/>
                      </a:cubicBezTo>
                      <a:cubicBezTo>
                        <a:pt x="19" y="45"/>
                        <a:pt x="20" y="45"/>
                        <a:pt x="23" y="43"/>
                      </a:cubicBezTo>
                      <a:close/>
                      <a:moveTo>
                        <a:pt x="30" y="53"/>
                      </a:moveTo>
                      <a:cubicBezTo>
                        <a:pt x="31" y="51"/>
                        <a:pt x="31" y="49"/>
                        <a:pt x="31" y="48"/>
                      </a:cubicBezTo>
                      <a:cubicBezTo>
                        <a:pt x="33" y="46"/>
                        <a:pt x="35" y="45"/>
                        <a:pt x="36" y="43"/>
                      </a:cubicBezTo>
                      <a:cubicBezTo>
                        <a:pt x="36" y="43"/>
                        <a:pt x="36" y="42"/>
                        <a:pt x="36" y="42"/>
                      </a:cubicBezTo>
                      <a:cubicBezTo>
                        <a:pt x="36" y="42"/>
                        <a:pt x="36" y="42"/>
                        <a:pt x="36" y="42"/>
                      </a:cubicBezTo>
                      <a:cubicBezTo>
                        <a:pt x="33" y="43"/>
                        <a:pt x="31" y="46"/>
                        <a:pt x="28" y="48"/>
                      </a:cubicBezTo>
                      <a:cubicBezTo>
                        <a:pt x="27" y="48"/>
                        <a:pt x="27" y="48"/>
                        <a:pt x="25" y="47"/>
                      </a:cubicBezTo>
                      <a:cubicBezTo>
                        <a:pt x="23" y="45"/>
                        <a:pt x="19" y="47"/>
                        <a:pt x="19" y="47"/>
                      </a:cubicBezTo>
                      <a:cubicBezTo>
                        <a:pt x="19" y="47"/>
                        <a:pt x="9" y="53"/>
                        <a:pt x="9" y="54"/>
                      </a:cubicBezTo>
                      <a:cubicBezTo>
                        <a:pt x="8" y="54"/>
                        <a:pt x="8" y="56"/>
                        <a:pt x="7" y="56"/>
                      </a:cubicBezTo>
                      <a:cubicBezTo>
                        <a:pt x="4" y="58"/>
                        <a:pt x="2" y="59"/>
                        <a:pt x="2" y="60"/>
                      </a:cubicBezTo>
                      <a:cubicBezTo>
                        <a:pt x="2" y="61"/>
                        <a:pt x="7" y="61"/>
                        <a:pt x="10" y="60"/>
                      </a:cubicBezTo>
                      <a:cubicBezTo>
                        <a:pt x="13" y="59"/>
                        <a:pt x="16" y="57"/>
                        <a:pt x="19" y="56"/>
                      </a:cubicBezTo>
                      <a:cubicBezTo>
                        <a:pt x="20" y="56"/>
                        <a:pt x="20" y="56"/>
                        <a:pt x="20" y="57"/>
                      </a:cubicBezTo>
                      <a:cubicBezTo>
                        <a:pt x="21" y="58"/>
                        <a:pt x="24" y="57"/>
                        <a:pt x="24" y="57"/>
                      </a:cubicBezTo>
                      <a:cubicBezTo>
                        <a:pt x="27" y="56"/>
                        <a:pt x="30" y="53"/>
                        <a:pt x="30" y="53"/>
                      </a:cubicBezTo>
                      <a:close/>
                      <a:moveTo>
                        <a:pt x="151" y="7"/>
                      </a:moveTo>
                      <a:cubicBezTo>
                        <a:pt x="151" y="7"/>
                        <a:pt x="151" y="7"/>
                        <a:pt x="151" y="7"/>
                      </a:cubicBezTo>
                      <a:cubicBezTo>
                        <a:pt x="150" y="7"/>
                        <a:pt x="150" y="7"/>
                        <a:pt x="147" y="7"/>
                      </a:cubicBezTo>
                      <a:cubicBezTo>
                        <a:pt x="96" y="12"/>
                        <a:pt x="85" y="18"/>
                        <a:pt x="84" y="20"/>
                      </a:cubicBezTo>
                      <a:cubicBezTo>
                        <a:pt x="84" y="20"/>
                        <a:pt x="82" y="22"/>
                        <a:pt x="84" y="22"/>
                      </a:cubicBezTo>
                      <a:cubicBezTo>
                        <a:pt x="86" y="23"/>
                        <a:pt x="89" y="21"/>
                        <a:pt x="92" y="22"/>
                      </a:cubicBezTo>
                      <a:cubicBezTo>
                        <a:pt x="92" y="22"/>
                        <a:pt x="92" y="22"/>
                        <a:pt x="92" y="22"/>
                      </a:cubicBezTo>
                      <a:cubicBezTo>
                        <a:pt x="91" y="26"/>
                        <a:pt x="85" y="23"/>
                        <a:pt x="85" y="27"/>
                      </a:cubicBezTo>
                      <a:cubicBezTo>
                        <a:pt x="86" y="27"/>
                        <a:pt x="102" y="25"/>
                        <a:pt x="102" y="25"/>
                      </a:cubicBezTo>
                      <a:cubicBezTo>
                        <a:pt x="102" y="25"/>
                        <a:pt x="102" y="25"/>
                        <a:pt x="102" y="25"/>
                      </a:cubicBezTo>
                      <a:cubicBezTo>
                        <a:pt x="107" y="23"/>
                        <a:pt x="112" y="20"/>
                        <a:pt x="116" y="18"/>
                      </a:cubicBezTo>
                      <a:cubicBezTo>
                        <a:pt x="118" y="17"/>
                        <a:pt x="118" y="17"/>
                        <a:pt x="123" y="16"/>
                      </a:cubicBezTo>
                      <a:cubicBezTo>
                        <a:pt x="131" y="14"/>
                        <a:pt x="149" y="9"/>
                        <a:pt x="151" y="7"/>
                      </a:cubicBezTo>
                      <a:close/>
                      <a:moveTo>
                        <a:pt x="83" y="130"/>
                      </a:moveTo>
                      <a:cubicBezTo>
                        <a:pt x="83" y="128"/>
                        <a:pt x="82" y="127"/>
                        <a:pt x="82" y="127"/>
                      </a:cubicBezTo>
                      <a:cubicBezTo>
                        <a:pt x="82" y="127"/>
                        <a:pt x="82" y="127"/>
                        <a:pt x="80" y="127"/>
                      </a:cubicBezTo>
                      <a:cubicBezTo>
                        <a:pt x="80" y="127"/>
                        <a:pt x="75" y="126"/>
                        <a:pt x="77" y="124"/>
                      </a:cubicBezTo>
                      <a:cubicBezTo>
                        <a:pt x="76" y="124"/>
                        <a:pt x="72" y="125"/>
                        <a:pt x="69" y="127"/>
                      </a:cubicBezTo>
                      <a:cubicBezTo>
                        <a:pt x="68" y="128"/>
                        <a:pt x="68" y="128"/>
                        <a:pt x="67" y="130"/>
                      </a:cubicBezTo>
                      <a:cubicBezTo>
                        <a:pt x="65" y="133"/>
                        <a:pt x="64" y="133"/>
                        <a:pt x="63" y="135"/>
                      </a:cubicBezTo>
                      <a:cubicBezTo>
                        <a:pt x="63" y="135"/>
                        <a:pt x="63" y="135"/>
                        <a:pt x="63" y="135"/>
                      </a:cubicBezTo>
                      <a:cubicBezTo>
                        <a:pt x="63" y="136"/>
                        <a:pt x="65" y="137"/>
                        <a:pt x="65" y="137"/>
                      </a:cubicBezTo>
                      <a:cubicBezTo>
                        <a:pt x="65" y="137"/>
                        <a:pt x="72" y="138"/>
                        <a:pt x="72" y="138"/>
                      </a:cubicBezTo>
                      <a:cubicBezTo>
                        <a:pt x="72" y="138"/>
                        <a:pt x="72" y="138"/>
                        <a:pt x="72" y="138"/>
                      </a:cubicBezTo>
                      <a:cubicBezTo>
                        <a:pt x="74" y="137"/>
                        <a:pt x="81" y="133"/>
                        <a:pt x="83" y="130"/>
                      </a:cubicBezTo>
                      <a:close/>
                      <a:moveTo>
                        <a:pt x="381" y="10"/>
                      </a:moveTo>
                      <a:cubicBezTo>
                        <a:pt x="381" y="10"/>
                        <a:pt x="380" y="9"/>
                        <a:pt x="378" y="9"/>
                      </a:cubicBezTo>
                      <a:cubicBezTo>
                        <a:pt x="378" y="9"/>
                        <a:pt x="377" y="9"/>
                        <a:pt x="377" y="9"/>
                      </a:cubicBezTo>
                      <a:cubicBezTo>
                        <a:pt x="376" y="10"/>
                        <a:pt x="374" y="10"/>
                        <a:pt x="373" y="10"/>
                      </a:cubicBezTo>
                      <a:cubicBezTo>
                        <a:pt x="372" y="10"/>
                        <a:pt x="371" y="10"/>
                        <a:pt x="371" y="10"/>
                      </a:cubicBezTo>
                      <a:cubicBezTo>
                        <a:pt x="371" y="10"/>
                        <a:pt x="371" y="10"/>
                        <a:pt x="370" y="10"/>
                      </a:cubicBezTo>
                      <a:cubicBezTo>
                        <a:pt x="370" y="10"/>
                        <a:pt x="370" y="10"/>
                        <a:pt x="370" y="11"/>
                      </a:cubicBezTo>
                      <a:cubicBezTo>
                        <a:pt x="370" y="11"/>
                        <a:pt x="370" y="11"/>
                        <a:pt x="370" y="12"/>
                      </a:cubicBezTo>
                      <a:cubicBezTo>
                        <a:pt x="369" y="12"/>
                        <a:pt x="369" y="13"/>
                        <a:pt x="369" y="13"/>
                      </a:cubicBezTo>
                      <a:cubicBezTo>
                        <a:pt x="369" y="13"/>
                        <a:pt x="369" y="13"/>
                        <a:pt x="369" y="13"/>
                      </a:cubicBezTo>
                      <a:cubicBezTo>
                        <a:pt x="369" y="14"/>
                        <a:pt x="369" y="15"/>
                        <a:pt x="370" y="15"/>
                      </a:cubicBezTo>
                      <a:cubicBezTo>
                        <a:pt x="372" y="18"/>
                        <a:pt x="372" y="19"/>
                        <a:pt x="372" y="20"/>
                      </a:cubicBezTo>
                      <a:cubicBezTo>
                        <a:pt x="372" y="21"/>
                        <a:pt x="374" y="22"/>
                        <a:pt x="376" y="23"/>
                      </a:cubicBezTo>
                      <a:cubicBezTo>
                        <a:pt x="376" y="23"/>
                        <a:pt x="386" y="26"/>
                        <a:pt x="387" y="25"/>
                      </a:cubicBezTo>
                      <a:cubicBezTo>
                        <a:pt x="387" y="25"/>
                        <a:pt x="387" y="25"/>
                        <a:pt x="387" y="25"/>
                      </a:cubicBezTo>
                      <a:cubicBezTo>
                        <a:pt x="385" y="24"/>
                        <a:pt x="379" y="22"/>
                        <a:pt x="377" y="18"/>
                      </a:cubicBezTo>
                      <a:cubicBezTo>
                        <a:pt x="376" y="13"/>
                        <a:pt x="376" y="13"/>
                        <a:pt x="378" y="12"/>
                      </a:cubicBezTo>
                      <a:cubicBezTo>
                        <a:pt x="381" y="11"/>
                        <a:pt x="382" y="11"/>
                        <a:pt x="381" y="10"/>
                      </a:cubicBezTo>
                      <a:close/>
                      <a:moveTo>
                        <a:pt x="308" y="4"/>
                      </a:moveTo>
                      <a:cubicBezTo>
                        <a:pt x="308" y="4"/>
                        <a:pt x="308" y="4"/>
                        <a:pt x="308" y="4"/>
                      </a:cubicBezTo>
                      <a:cubicBezTo>
                        <a:pt x="307" y="2"/>
                        <a:pt x="302" y="2"/>
                        <a:pt x="298" y="2"/>
                      </a:cubicBezTo>
                      <a:cubicBezTo>
                        <a:pt x="296" y="2"/>
                        <a:pt x="295" y="2"/>
                        <a:pt x="294" y="3"/>
                      </a:cubicBezTo>
                      <a:cubicBezTo>
                        <a:pt x="293" y="3"/>
                        <a:pt x="293" y="4"/>
                        <a:pt x="291" y="4"/>
                      </a:cubicBezTo>
                      <a:cubicBezTo>
                        <a:pt x="289" y="5"/>
                        <a:pt x="288" y="3"/>
                        <a:pt x="286" y="4"/>
                      </a:cubicBezTo>
                      <a:cubicBezTo>
                        <a:pt x="285" y="4"/>
                        <a:pt x="283" y="5"/>
                        <a:pt x="283" y="5"/>
                      </a:cubicBezTo>
                      <a:cubicBezTo>
                        <a:pt x="283" y="6"/>
                        <a:pt x="283" y="6"/>
                        <a:pt x="283" y="6"/>
                      </a:cubicBezTo>
                      <a:cubicBezTo>
                        <a:pt x="283" y="6"/>
                        <a:pt x="283" y="6"/>
                        <a:pt x="283" y="6"/>
                      </a:cubicBezTo>
                      <a:cubicBezTo>
                        <a:pt x="284" y="6"/>
                        <a:pt x="287" y="7"/>
                        <a:pt x="291" y="8"/>
                      </a:cubicBezTo>
                      <a:cubicBezTo>
                        <a:pt x="294" y="8"/>
                        <a:pt x="294" y="11"/>
                        <a:pt x="297" y="11"/>
                      </a:cubicBezTo>
                      <a:cubicBezTo>
                        <a:pt x="297" y="11"/>
                        <a:pt x="298" y="11"/>
                        <a:pt x="299" y="9"/>
                      </a:cubicBezTo>
                      <a:cubicBezTo>
                        <a:pt x="299" y="8"/>
                        <a:pt x="299" y="8"/>
                        <a:pt x="300" y="7"/>
                      </a:cubicBezTo>
                      <a:cubicBezTo>
                        <a:pt x="304" y="8"/>
                        <a:pt x="306" y="8"/>
                        <a:pt x="307" y="8"/>
                      </a:cubicBezTo>
                      <a:cubicBezTo>
                        <a:pt x="307" y="7"/>
                        <a:pt x="306" y="6"/>
                        <a:pt x="304" y="6"/>
                      </a:cubicBezTo>
                      <a:cubicBezTo>
                        <a:pt x="303" y="6"/>
                        <a:pt x="302" y="6"/>
                        <a:pt x="301" y="5"/>
                      </a:cubicBezTo>
                      <a:cubicBezTo>
                        <a:pt x="301" y="5"/>
                        <a:pt x="301" y="5"/>
                        <a:pt x="301" y="5"/>
                      </a:cubicBezTo>
                      <a:cubicBezTo>
                        <a:pt x="307" y="5"/>
                        <a:pt x="307" y="5"/>
                        <a:pt x="308" y="4"/>
                      </a:cubicBezTo>
                      <a:close/>
                    </a:path>
                  </a:pathLst>
                </a:custGeom>
                <a:solidFill>
                  <a:schemeClr val="accent4"/>
                </a:solidFill>
                <a:ln>
                  <a:noFill/>
                </a:ln>
              </p:spPr>
              <p:txBody>
                <a:bodyPr/>
                <a:lstStyle/>
                <a:p>
                  <a:pPr eaLnBrk="1" fontAlgn="auto" hangingPunct="1">
                    <a:spcBef>
                      <a:spcPts val="0"/>
                    </a:spcBef>
                    <a:spcAft>
                      <a:spcPts val="0"/>
                    </a:spcAft>
                    <a:defRPr/>
                  </a:pPr>
                  <a:endParaRPr lang="en-US">
                    <a:latin typeface="+mn-lt"/>
                  </a:endParaRPr>
                </a:p>
              </p:txBody>
            </p:sp>
          </p:grpSp>
        </p:grpSp>
        <p:sp>
          <p:nvSpPr>
            <p:cNvPr id="74" name="Oval 63"/>
            <p:cNvSpPr>
              <a:spLocks noChangeArrowheads="1"/>
            </p:cNvSpPr>
            <p:nvPr/>
          </p:nvSpPr>
          <p:spPr bwMode="auto">
            <a:xfrm>
              <a:off x="3383550" y="1871663"/>
              <a:ext cx="1967595" cy="1970028"/>
            </a:xfrm>
            <a:prstGeom prst="ellipse">
              <a:avLst/>
            </a:prstGeom>
            <a:gradFill flip="none" rotWithShape="1">
              <a:gsLst>
                <a:gs pos="100000">
                  <a:srgbClr val="FFFFFF">
                    <a:alpha val="0"/>
                  </a:srgbClr>
                </a:gs>
                <a:gs pos="0">
                  <a:srgbClr val="FFFFFF">
                    <a:alpha val="49000"/>
                  </a:srgbClr>
                </a:gs>
              </a:gsLst>
              <a:path path="shape">
                <a:fillToRect l="50000" t="50000" r="50000" b="50000"/>
              </a:path>
              <a:tileRect/>
            </a:gradFill>
            <a:ln>
              <a:noFill/>
            </a:ln>
          </p:spPr>
          <p:txBody>
            <a:bodyPr/>
            <a:lstStyle/>
            <a:p>
              <a:pPr eaLnBrk="1" fontAlgn="auto" hangingPunct="1">
                <a:spcBef>
                  <a:spcPts val="0"/>
                </a:spcBef>
                <a:spcAft>
                  <a:spcPts val="0"/>
                </a:spcAft>
                <a:defRPr/>
              </a:pPr>
              <a:endParaRPr lang="en-US">
                <a:latin typeface="+mn-lt"/>
              </a:endParaRPr>
            </a:p>
          </p:txBody>
        </p:sp>
      </p:grpSp>
      <p:sp>
        <p:nvSpPr>
          <p:cNvPr id="78" name="Rectangle 32"/>
          <p:cNvSpPr>
            <a:spLocks noChangeArrowheads="1"/>
          </p:cNvSpPr>
          <p:nvPr/>
        </p:nvSpPr>
        <p:spPr bwMode="auto">
          <a:xfrm>
            <a:off x="6644674" y="984250"/>
            <a:ext cx="495300"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200" b="1" dirty="0">
                <a:solidFill>
                  <a:schemeClr val="bg2"/>
                </a:solidFill>
                <a:latin typeface="Open Sans" panose="020B0606030504020204" pitchFamily="34" charset="0"/>
              </a:rPr>
              <a:t>Design</a:t>
            </a:r>
            <a:endParaRPr lang="en-US" altLang="en-US" dirty="0">
              <a:solidFill>
                <a:schemeClr val="bg2"/>
              </a:solidFill>
              <a:latin typeface="Arial" panose="020B0604020202020204" pitchFamily="34" charset="0"/>
            </a:endParaRPr>
          </a:p>
        </p:txBody>
      </p:sp>
      <p:sp>
        <p:nvSpPr>
          <p:cNvPr id="79" name="Text Placeholder 17"/>
          <p:cNvSpPr txBox="1">
            <a:spLocks noChangeArrowheads="1"/>
          </p:cNvSpPr>
          <p:nvPr/>
        </p:nvSpPr>
        <p:spPr bwMode="auto">
          <a:xfrm>
            <a:off x="6551613" y="1164721"/>
            <a:ext cx="1747837" cy="427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eaLnBrk="1" hangingPunct="1">
              <a:buFont typeface="Arial" panose="020B0604020202020204" pitchFamily="34" charset="0"/>
              <a:buNone/>
            </a:pPr>
            <a:r>
              <a:rPr lang="en-US" altLang="en-US" sz="900">
                <a:solidFill>
                  <a:schemeClr val="bg2"/>
                </a:solidFill>
              </a:rPr>
              <a:t>The project is finished with the help of html, CSS and JavaScript. People can use it from anywhere by using a Smartphone with the help of an internet connection </a:t>
            </a:r>
            <a:endParaRPr lang="ru-RU" altLang="en-US" sz="900">
              <a:solidFill>
                <a:schemeClr val="bg2"/>
              </a:solidFill>
            </a:endParaRPr>
          </a:p>
        </p:txBody>
      </p:sp>
      <p:sp>
        <p:nvSpPr>
          <p:cNvPr id="80" name="Rectangle 31"/>
          <p:cNvSpPr>
            <a:spLocks noChangeArrowheads="1"/>
          </p:cNvSpPr>
          <p:nvPr/>
        </p:nvSpPr>
        <p:spPr bwMode="auto">
          <a:xfrm>
            <a:off x="7547714" y="2287588"/>
            <a:ext cx="1000760"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200" b="1" dirty="0">
                <a:solidFill>
                  <a:schemeClr val="bg2"/>
                </a:solidFill>
                <a:latin typeface="Open Sans" panose="020B0606030504020204" pitchFamily="34" charset="0"/>
              </a:rPr>
              <a:t>Future Scope</a:t>
            </a:r>
            <a:endParaRPr lang="en-US" altLang="en-US" dirty="0">
              <a:solidFill>
                <a:schemeClr val="bg2"/>
              </a:solidFill>
              <a:latin typeface="Arial" panose="020B0604020202020204" pitchFamily="34" charset="0"/>
            </a:endParaRPr>
          </a:p>
        </p:txBody>
      </p:sp>
      <p:sp>
        <p:nvSpPr>
          <p:cNvPr id="81" name="Text Placeholder 17"/>
          <p:cNvSpPr txBox="1">
            <a:spLocks noChangeArrowheads="1"/>
          </p:cNvSpPr>
          <p:nvPr/>
        </p:nvSpPr>
        <p:spPr bwMode="auto">
          <a:xfrm>
            <a:off x="7448550" y="2488195"/>
            <a:ext cx="1746250" cy="428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eaLnBrk="1" hangingPunct="1">
              <a:buFont typeface="Arial" panose="020B0604020202020204" pitchFamily="34" charset="0"/>
              <a:buNone/>
            </a:pPr>
            <a:r>
              <a:rPr lang="ru-RU" altLang="en-US" sz="900">
                <a:solidFill>
                  <a:schemeClr val="bg2"/>
                </a:solidFill>
              </a:rPr>
              <a:t>It is already a user-friendly application, but in the future, we are thinking about adding some more</a:t>
            </a:r>
            <a:endParaRPr lang="ru-RU" altLang="en-US" sz="900">
              <a:solidFill>
                <a:schemeClr val="bg2"/>
              </a:solidFill>
            </a:endParaRPr>
          </a:p>
          <a:p>
            <a:pPr eaLnBrk="1" hangingPunct="1">
              <a:buFont typeface="Arial" panose="020B0604020202020204" pitchFamily="34" charset="0"/>
              <a:buNone/>
            </a:pPr>
            <a:r>
              <a:rPr lang="ru-RU" altLang="en-US" sz="900">
                <a:solidFill>
                  <a:schemeClr val="bg2"/>
                </a:solidFill>
              </a:rPr>
              <a:t>features to make this application more user friendly</a:t>
            </a:r>
            <a:endParaRPr lang="ru-RU" altLang="en-US" sz="900">
              <a:solidFill>
                <a:schemeClr val="bg2"/>
              </a:solidFill>
            </a:endParaRPr>
          </a:p>
        </p:txBody>
      </p:sp>
      <p:sp>
        <p:nvSpPr>
          <p:cNvPr id="82" name="Rectangle 30"/>
          <p:cNvSpPr>
            <a:spLocks noChangeArrowheads="1"/>
          </p:cNvSpPr>
          <p:nvPr/>
        </p:nvSpPr>
        <p:spPr bwMode="auto">
          <a:xfrm>
            <a:off x="7547714" y="3911600"/>
            <a:ext cx="945515"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200" b="1" dirty="0">
                <a:solidFill>
                  <a:schemeClr val="bg2"/>
                </a:solidFill>
                <a:latin typeface="Open Sans" panose="020B0606030504020204" pitchFamily="34" charset="0"/>
              </a:rPr>
              <a:t>Virtual Tour</a:t>
            </a:r>
            <a:endParaRPr lang="en-US" altLang="en-US" dirty="0">
              <a:solidFill>
                <a:schemeClr val="bg2"/>
              </a:solidFill>
              <a:latin typeface="Arial" panose="020B0604020202020204" pitchFamily="34" charset="0"/>
            </a:endParaRPr>
          </a:p>
        </p:txBody>
      </p:sp>
      <p:sp>
        <p:nvSpPr>
          <p:cNvPr id="83" name="Text Placeholder 17"/>
          <p:cNvSpPr txBox="1">
            <a:spLocks noChangeArrowheads="1"/>
          </p:cNvSpPr>
          <p:nvPr/>
        </p:nvSpPr>
        <p:spPr bwMode="auto">
          <a:xfrm>
            <a:off x="7448550" y="4118801"/>
            <a:ext cx="1746250" cy="4277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eaLnBrk="1" hangingPunct="1">
              <a:buFont typeface="Arial" panose="020B0604020202020204" pitchFamily="34" charset="0"/>
              <a:buNone/>
            </a:pPr>
            <a:r>
              <a:rPr lang="en-US" altLang="en-US" sz="900">
                <a:solidFill>
                  <a:schemeClr val="bg2"/>
                </a:solidFill>
              </a:rPr>
              <a:t>In future we are trying to add a feature that provides user a 3d tour of their desire home </a:t>
            </a:r>
            <a:endParaRPr lang="ru-RU" altLang="en-US" sz="900">
              <a:solidFill>
                <a:schemeClr val="bg2"/>
              </a:solidFill>
            </a:endParaRPr>
          </a:p>
        </p:txBody>
      </p:sp>
      <p:sp>
        <p:nvSpPr>
          <p:cNvPr id="84" name="Rectangle 29"/>
          <p:cNvSpPr>
            <a:spLocks noChangeArrowheads="1"/>
          </p:cNvSpPr>
          <p:nvPr/>
        </p:nvSpPr>
        <p:spPr bwMode="auto">
          <a:xfrm>
            <a:off x="6644674" y="5218113"/>
            <a:ext cx="888365" cy="18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200" b="1" dirty="0">
                <a:solidFill>
                  <a:schemeClr val="bg2"/>
                </a:solidFill>
                <a:latin typeface="Open Sans" panose="020B0606030504020204" pitchFamily="34" charset="0"/>
              </a:rPr>
              <a:t>IOS Version</a:t>
            </a:r>
            <a:endParaRPr lang="en-US" altLang="en-US" dirty="0">
              <a:solidFill>
                <a:schemeClr val="bg2"/>
              </a:solidFill>
              <a:latin typeface="Arial" panose="020B0604020202020204" pitchFamily="34" charset="0"/>
            </a:endParaRPr>
          </a:p>
        </p:txBody>
      </p:sp>
      <p:sp>
        <p:nvSpPr>
          <p:cNvPr id="85" name="Text Placeholder 17"/>
          <p:cNvSpPr txBox="1">
            <a:spLocks noChangeArrowheads="1"/>
          </p:cNvSpPr>
          <p:nvPr/>
        </p:nvSpPr>
        <p:spPr bwMode="auto">
          <a:xfrm>
            <a:off x="6551613" y="5409441"/>
            <a:ext cx="1747837" cy="4277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685800" indent="-2286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eaLnBrk="1" hangingPunct="1">
              <a:buFont typeface="Arial" panose="020B0604020202020204" pitchFamily="34" charset="0"/>
              <a:buNone/>
            </a:pPr>
            <a:r>
              <a:rPr lang="en-US" altLang="en-US" sz="900">
                <a:solidFill>
                  <a:schemeClr val="bg2"/>
                </a:solidFill>
              </a:rPr>
              <a:t>This project can also be extended to IOS Platform and we want to extend the project not only in our country but also worldwide. </a:t>
            </a:r>
            <a:endParaRPr lang="ru-RU" altLang="en-US" sz="900">
              <a:solidFill>
                <a:schemeClr val="bg2"/>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a:grpSpLocks noChangeAspect="1"/>
          </p:cNvGrpSpPr>
          <p:nvPr/>
        </p:nvGrpSpPr>
        <p:grpSpPr bwMode="auto">
          <a:xfrm>
            <a:off x="2607123" y="445028"/>
            <a:ext cx="6714444" cy="6412972"/>
            <a:chOff x="1747" y="484"/>
            <a:chExt cx="3519" cy="3361"/>
          </a:xfrm>
        </p:grpSpPr>
        <p:sp>
          <p:nvSpPr>
            <p:cNvPr id="7" name="Freeform 5"/>
            <p:cNvSpPr/>
            <p:nvPr/>
          </p:nvSpPr>
          <p:spPr bwMode="auto">
            <a:xfrm>
              <a:off x="2347" y="648"/>
              <a:ext cx="501" cy="500"/>
            </a:xfrm>
            <a:custGeom>
              <a:avLst/>
              <a:gdLst>
                <a:gd name="T0" fmla="*/ 7 w 119"/>
                <a:gd name="T1" fmla="*/ 113 h 119"/>
                <a:gd name="T2" fmla="*/ 7 w 119"/>
                <a:gd name="T3" fmla="*/ 113 h 119"/>
                <a:gd name="T4" fmla="*/ 7 w 119"/>
                <a:gd name="T5" fmla="*/ 88 h 119"/>
                <a:gd name="T6" fmla="*/ 88 w 119"/>
                <a:gd name="T7" fmla="*/ 7 h 119"/>
                <a:gd name="T8" fmla="*/ 112 w 119"/>
                <a:gd name="T9" fmla="*/ 7 h 119"/>
                <a:gd name="T10" fmla="*/ 112 w 119"/>
                <a:gd name="T11" fmla="*/ 7 h 119"/>
                <a:gd name="T12" fmla="*/ 112 w 119"/>
                <a:gd name="T13" fmla="*/ 32 h 119"/>
                <a:gd name="T14" fmla="*/ 32 w 119"/>
                <a:gd name="T15" fmla="*/ 113 h 119"/>
                <a:gd name="T16" fmla="*/ 7 w 119"/>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19">
                  <a:moveTo>
                    <a:pt x="7" y="113"/>
                  </a:moveTo>
                  <a:cubicBezTo>
                    <a:pt x="7" y="113"/>
                    <a:pt x="7" y="113"/>
                    <a:pt x="7" y="113"/>
                  </a:cubicBezTo>
                  <a:cubicBezTo>
                    <a:pt x="0" y="106"/>
                    <a:pt x="0" y="95"/>
                    <a:pt x="7" y="88"/>
                  </a:cubicBezTo>
                  <a:cubicBezTo>
                    <a:pt x="88" y="7"/>
                    <a:pt x="88" y="7"/>
                    <a:pt x="88" y="7"/>
                  </a:cubicBezTo>
                  <a:cubicBezTo>
                    <a:pt x="94" y="0"/>
                    <a:pt x="106" y="0"/>
                    <a:pt x="112" y="7"/>
                  </a:cubicBezTo>
                  <a:cubicBezTo>
                    <a:pt x="112" y="7"/>
                    <a:pt x="112" y="7"/>
                    <a:pt x="112" y="7"/>
                  </a:cubicBezTo>
                  <a:cubicBezTo>
                    <a:pt x="119" y="14"/>
                    <a:pt x="119" y="25"/>
                    <a:pt x="112" y="32"/>
                  </a:cubicBezTo>
                  <a:cubicBezTo>
                    <a:pt x="32" y="113"/>
                    <a:pt x="32" y="113"/>
                    <a:pt x="32" y="113"/>
                  </a:cubicBezTo>
                  <a:cubicBezTo>
                    <a:pt x="25" y="119"/>
                    <a:pt x="14" y="119"/>
                    <a:pt x="7" y="113"/>
                  </a:cubicBezTo>
                  <a:close/>
                </a:path>
              </a:pathLst>
            </a:custGeom>
            <a:solidFill>
              <a:srgbClr val="80CBC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8" name="Freeform 6"/>
            <p:cNvSpPr/>
            <p:nvPr/>
          </p:nvSpPr>
          <p:spPr bwMode="auto">
            <a:xfrm>
              <a:off x="2852" y="484"/>
              <a:ext cx="164" cy="164"/>
            </a:xfrm>
            <a:custGeom>
              <a:avLst/>
              <a:gdLst>
                <a:gd name="T0" fmla="*/ 32 w 39"/>
                <a:gd name="T1" fmla="*/ 7 h 39"/>
                <a:gd name="T2" fmla="*/ 32 w 39"/>
                <a:gd name="T3" fmla="*/ 32 h 39"/>
                <a:gd name="T4" fmla="*/ 7 w 39"/>
                <a:gd name="T5" fmla="*/ 32 h 39"/>
                <a:gd name="T6" fmla="*/ 7 w 39"/>
                <a:gd name="T7" fmla="*/ 7 h 39"/>
                <a:gd name="T8" fmla="*/ 32 w 39"/>
                <a:gd name="T9" fmla="*/ 7 h 39"/>
              </a:gdLst>
              <a:ahLst/>
              <a:cxnLst>
                <a:cxn ang="0">
                  <a:pos x="T0" y="T1"/>
                </a:cxn>
                <a:cxn ang="0">
                  <a:pos x="T2" y="T3"/>
                </a:cxn>
                <a:cxn ang="0">
                  <a:pos x="T4" y="T5"/>
                </a:cxn>
                <a:cxn ang="0">
                  <a:pos x="T6" y="T7"/>
                </a:cxn>
                <a:cxn ang="0">
                  <a:pos x="T8" y="T9"/>
                </a:cxn>
              </a:cxnLst>
              <a:rect l="0" t="0" r="r" b="b"/>
              <a:pathLst>
                <a:path w="39" h="39">
                  <a:moveTo>
                    <a:pt x="32" y="7"/>
                  </a:moveTo>
                  <a:cubicBezTo>
                    <a:pt x="39" y="14"/>
                    <a:pt x="39" y="25"/>
                    <a:pt x="32" y="32"/>
                  </a:cubicBezTo>
                  <a:cubicBezTo>
                    <a:pt x="25" y="39"/>
                    <a:pt x="14" y="39"/>
                    <a:pt x="7" y="32"/>
                  </a:cubicBezTo>
                  <a:cubicBezTo>
                    <a:pt x="0" y="25"/>
                    <a:pt x="0" y="14"/>
                    <a:pt x="7" y="7"/>
                  </a:cubicBezTo>
                  <a:cubicBezTo>
                    <a:pt x="14" y="0"/>
                    <a:pt x="25" y="0"/>
                    <a:pt x="32" y="7"/>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 name="Freeform 7"/>
            <p:cNvSpPr/>
            <p:nvPr/>
          </p:nvSpPr>
          <p:spPr bwMode="auto">
            <a:xfrm>
              <a:off x="4744" y="1136"/>
              <a:ext cx="501" cy="500"/>
            </a:xfrm>
            <a:custGeom>
              <a:avLst/>
              <a:gdLst>
                <a:gd name="T0" fmla="*/ 7 w 119"/>
                <a:gd name="T1" fmla="*/ 113 h 119"/>
                <a:gd name="T2" fmla="*/ 7 w 119"/>
                <a:gd name="T3" fmla="*/ 113 h 119"/>
                <a:gd name="T4" fmla="*/ 7 w 119"/>
                <a:gd name="T5" fmla="*/ 88 h 119"/>
                <a:gd name="T6" fmla="*/ 88 w 119"/>
                <a:gd name="T7" fmla="*/ 7 h 119"/>
                <a:gd name="T8" fmla="*/ 112 w 119"/>
                <a:gd name="T9" fmla="*/ 7 h 119"/>
                <a:gd name="T10" fmla="*/ 112 w 119"/>
                <a:gd name="T11" fmla="*/ 7 h 119"/>
                <a:gd name="T12" fmla="*/ 112 w 119"/>
                <a:gd name="T13" fmla="*/ 32 h 119"/>
                <a:gd name="T14" fmla="*/ 32 w 119"/>
                <a:gd name="T15" fmla="*/ 113 h 119"/>
                <a:gd name="T16" fmla="*/ 7 w 119"/>
                <a:gd name="T17" fmla="*/ 113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19">
                  <a:moveTo>
                    <a:pt x="7" y="113"/>
                  </a:moveTo>
                  <a:cubicBezTo>
                    <a:pt x="7" y="113"/>
                    <a:pt x="7" y="113"/>
                    <a:pt x="7" y="113"/>
                  </a:cubicBezTo>
                  <a:cubicBezTo>
                    <a:pt x="0" y="106"/>
                    <a:pt x="0" y="95"/>
                    <a:pt x="7" y="88"/>
                  </a:cubicBezTo>
                  <a:cubicBezTo>
                    <a:pt x="88" y="7"/>
                    <a:pt x="88" y="7"/>
                    <a:pt x="88" y="7"/>
                  </a:cubicBezTo>
                  <a:cubicBezTo>
                    <a:pt x="94" y="0"/>
                    <a:pt x="106" y="0"/>
                    <a:pt x="112" y="7"/>
                  </a:cubicBezTo>
                  <a:cubicBezTo>
                    <a:pt x="112" y="7"/>
                    <a:pt x="112" y="7"/>
                    <a:pt x="112" y="7"/>
                  </a:cubicBezTo>
                  <a:cubicBezTo>
                    <a:pt x="119" y="14"/>
                    <a:pt x="119" y="25"/>
                    <a:pt x="112" y="32"/>
                  </a:cubicBezTo>
                  <a:cubicBezTo>
                    <a:pt x="32" y="113"/>
                    <a:pt x="32" y="113"/>
                    <a:pt x="32" y="113"/>
                  </a:cubicBezTo>
                  <a:cubicBezTo>
                    <a:pt x="25" y="119"/>
                    <a:pt x="14" y="119"/>
                    <a:pt x="7" y="113"/>
                  </a:cubicBezTo>
                  <a:close/>
                </a:path>
              </a:pathLst>
            </a:custGeom>
            <a:solidFill>
              <a:srgbClr val="FFB3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 name="Freeform 8"/>
            <p:cNvSpPr/>
            <p:nvPr/>
          </p:nvSpPr>
          <p:spPr bwMode="auto">
            <a:xfrm>
              <a:off x="5030" y="568"/>
              <a:ext cx="165" cy="160"/>
            </a:xfrm>
            <a:custGeom>
              <a:avLst/>
              <a:gdLst>
                <a:gd name="T0" fmla="*/ 32 w 39"/>
                <a:gd name="T1" fmla="*/ 7 h 38"/>
                <a:gd name="T2" fmla="*/ 32 w 39"/>
                <a:gd name="T3" fmla="*/ 31 h 38"/>
                <a:gd name="T4" fmla="*/ 7 w 39"/>
                <a:gd name="T5" fmla="*/ 31 h 38"/>
                <a:gd name="T6" fmla="*/ 7 w 39"/>
                <a:gd name="T7" fmla="*/ 7 h 38"/>
                <a:gd name="T8" fmla="*/ 32 w 39"/>
                <a:gd name="T9" fmla="*/ 7 h 38"/>
              </a:gdLst>
              <a:ahLst/>
              <a:cxnLst>
                <a:cxn ang="0">
                  <a:pos x="T0" y="T1"/>
                </a:cxn>
                <a:cxn ang="0">
                  <a:pos x="T2" y="T3"/>
                </a:cxn>
                <a:cxn ang="0">
                  <a:pos x="T4" y="T5"/>
                </a:cxn>
                <a:cxn ang="0">
                  <a:pos x="T6" y="T7"/>
                </a:cxn>
                <a:cxn ang="0">
                  <a:pos x="T8" y="T9"/>
                </a:cxn>
              </a:cxnLst>
              <a:rect l="0" t="0" r="r" b="b"/>
              <a:pathLst>
                <a:path w="39" h="38">
                  <a:moveTo>
                    <a:pt x="32" y="7"/>
                  </a:moveTo>
                  <a:cubicBezTo>
                    <a:pt x="39" y="13"/>
                    <a:pt x="39" y="24"/>
                    <a:pt x="32" y="31"/>
                  </a:cubicBezTo>
                  <a:cubicBezTo>
                    <a:pt x="25" y="38"/>
                    <a:pt x="14" y="38"/>
                    <a:pt x="7" y="31"/>
                  </a:cubicBezTo>
                  <a:cubicBezTo>
                    <a:pt x="0" y="24"/>
                    <a:pt x="0" y="13"/>
                    <a:pt x="7" y="7"/>
                  </a:cubicBezTo>
                  <a:cubicBezTo>
                    <a:pt x="14" y="0"/>
                    <a:pt x="25" y="0"/>
                    <a:pt x="32" y="7"/>
                  </a:cubicBez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 name="Freeform 9"/>
            <p:cNvSpPr/>
            <p:nvPr/>
          </p:nvSpPr>
          <p:spPr bwMode="auto">
            <a:xfrm>
              <a:off x="1747" y="2599"/>
              <a:ext cx="164" cy="164"/>
            </a:xfrm>
            <a:custGeom>
              <a:avLst/>
              <a:gdLst>
                <a:gd name="T0" fmla="*/ 32 w 39"/>
                <a:gd name="T1" fmla="*/ 7 h 39"/>
                <a:gd name="T2" fmla="*/ 32 w 39"/>
                <a:gd name="T3" fmla="*/ 32 h 39"/>
                <a:gd name="T4" fmla="*/ 7 w 39"/>
                <a:gd name="T5" fmla="*/ 32 h 39"/>
                <a:gd name="T6" fmla="*/ 7 w 39"/>
                <a:gd name="T7" fmla="*/ 7 h 39"/>
                <a:gd name="T8" fmla="*/ 32 w 39"/>
                <a:gd name="T9" fmla="*/ 7 h 39"/>
              </a:gdLst>
              <a:ahLst/>
              <a:cxnLst>
                <a:cxn ang="0">
                  <a:pos x="T0" y="T1"/>
                </a:cxn>
                <a:cxn ang="0">
                  <a:pos x="T2" y="T3"/>
                </a:cxn>
                <a:cxn ang="0">
                  <a:pos x="T4" y="T5"/>
                </a:cxn>
                <a:cxn ang="0">
                  <a:pos x="T6" y="T7"/>
                </a:cxn>
                <a:cxn ang="0">
                  <a:pos x="T8" y="T9"/>
                </a:cxn>
              </a:cxnLst>
              <a:rect l="0" t="0" r="r" b="b"/>
              <a:pathLst>
                <a:path w="39" h="39">
                  <a:moveTo>
                    <a:pt x="32" y="7"/>
                  </a:moveTo>
                  <a:cubicBezTo>
                    <a:pt x="39" y="14"/>
                    <a:pt x="39" y="25"/>
                    <a:pt x="32" y="32"/>
                  </a:cubicBezTo>
                  <a:cubicBezTo>
                    <a:pt x="25" y="39"/>
                    <a:pt x="14" y="39"/>
                    <a:pt x="7" y="32"/>
                  </a:cubicBezTo>
                  <a:cubicBezTo>
                    <a:pt x="0" y="25"/>
                    <a:pt x="0" y="14"/>
                    <a:pt x="7" y="7"/>
                  </a:cubicBezTo>
                  <a:cubicBezTo>
                    <a:pt x="14" y="0"/>
                    <a:pt x="25" y="0"/>
                    <a:pt x="32" y="7"/>
                  </a:cubicBezTo>
                  <a:close/>
                </a:path>
              </a:pathLst>
            </a:custGeom>
            <a:solidFill>
              <a:srgbClr val="80CBC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p>
          </p:txBody>
        </p:sp>
        <p:sp>
          <p:nvSpPr>
            <p:cNvPr id="12" name="Freeform 10"/>
            <p:cNvSpPr/>
            <p:nvPr/>
          </p:nvSpPr>
          <p:spPr bwMode="auto">
            <a:xfrm>
              <a:off x="1885" y="841"/>
              <a:ext cx="159" cy="160"/>
            </a:xfrm>
            <a:custGeom>
              <a:avLst/>
              <a:gdLst>
                <a:gd name="T0" fmla="*/ 32 w 38"/>
                <a:gd name="T1" fmla="*/ 7 h 38"/>
                <a:gd name="T2" fmla="*/ 32 w 38"/>
                <a:gd name="T3" fmla="*/ 32 h 38"/>
                <a:gd name="T4" fmla="*/ 7 w 38"/>
                <a:gd name="T5" fmla="*/ 32 h 38"/>
                <a:gd name="T6" fmla="*/ 7 w 38"/>
                <a:gd name="T7" fmla="*/ 7 h 38"/>
                <a:gd name="T8" fmla="*/ 32 w 38"/>
                <a:gd name="T9" fmla="*/ 7 h 38"/>
              </a:gdLst>
              <a:ahLst/>
              <a:cxnLst>
                <a:cxn ang="0">
                  <a:pos x="T0" y="T1"/>
                </a:cxn>
                <a:cxn ang="0">
                  <a:pos x="T2" y="T3"/>
                </a:cxn>
                <a:cxn ang="0">
                  <a:pos x="T4" y="T5"/>
                </a:cxn>
                <a:cxn ang="0">
                  <a:pos x="T6" y="T7"/>
                </a:cxn>
                <a:cxn ang="0">
                  <a:pos x="T8" y="T9"/>
                </a:cxn>
              </a:cxnLst>
              <a:rect l="0" t="0" r="r" b="b"/>
              <a:pathLst>
                <a:path w="38" h="38">
                  <a:moveTo>
                    <a:pt x="32" y="7"/>
                  </a:moveTo>
                  <a:cubicBezTo>
                    <a:pt x="38" y="14"/>
                    <a:pt x="38" y="25"/>
                    <a:pt x="32" y="32"/>
                  </a:cubicBezTo>
                  <a:cubicBezTo>
                    <a:pt x="25" y="38"/>
                    <a:pt x="14" y="38"/>
                    <a:pt x="7" y="32"/>
                  </a:cubicBezTo>
                  <a:cubicBezTo>
                    <a:pt x="0" y="25"/>
                    <a:pt x="0" y="14"/>
                    <a:pt x="7" y="7"/>
                  </a:cubicBezTo>
                  <a:cubicBezTo>
                    <a:pt x="14" y="0"/>
                    <a:pt x="25" y="0"/>
                    <a:pt x="32" y="7"/>
                  </a:cubicBez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3" name="Freeform 11"/>
            <p:cNvSpPr/>
            <p:nvPr/>
          </p:nvSpPr>
          <p:spPr bwMode="auto">
            <a:xfrm>
              <a:off x="3172" y="3680"/>
              <a:ext cx="159" cy="165"/>
            </a:xfrm>
            <a:custGeom>
              <a:avLst/>
              <a:gdLst>
                <a:gd name="T0" fmla="*/ 31 w 38"/>
                <a:gd name="T1" fmla="*/ 7 h 39"/>
                <a:gd name="T2" fmla="*/ 31 w 38"/>
                <a:gd name="T3" fmla="*/ 32 h 39"/>
                <a:gd name="T4" fmla="*/ 7 w 38"/>
                <a:gd name="T5" fmla="*/ 32 h 39"/>
                <a:gd name="T6" fmla="*/ 7 w 38"/>
                <a:gd name="T7" fmla="*/ 7 h 39"/>
                <a:gd name="T8" fmla="*/ 31 w 38"/>
                <a:gd name="T9" fmla="*/ 7 h 39"/>
              </a:gdLst>
              <a:ahLst/>
              <a:cxnLst>
                <a:cxn ang="0">
                  <a:pos x="T0" y="T1"/>
                </a:cxn>
                <a:cxn ang="0">
                  <a:pos x="T2" y="T3"/>
                </a:cxn>
                <a:cxn ang="0">
                  <a:pos x="T4" y="T5"/>
                </a:cxn>
                <a:cxn ang="0">
                  <a:pos x="T6" y="T7"/>
                </a:cxn>
                <a:cxn ang="0">
                  <a:pos x="T8" y="T9"/>
                </a:cxn>
              </a:cxnLst>
              <a:rect l="0" t="0" r="r" b="b"/>
              <a:pathLst>
                <a:path w="38" h="39">
                  <a:moveTo>
                    <a:pt x="31" y="7"/>
                  </a:moveTo>
                  <a:cubicBezTo>
                    <a:pt x="38" y="14"/>
                    <a:pt x="38" y="25"/>
                    <a:pt x="31" y="32"/>
                  </a:cubicBezTo>
                  <a:cubicBezTo>
                    <a:pt x="25" y="39"/>
                    <a:pt x="13" y="39"/>
                    <a:pt x="7" y="32"/>
                  </a:cubicBezTo>
                  <a:cubicBezTo>
                    <a:pt x="0" y="25"/>
                    <a:pt x="0" y="14"/>
                    <a:pt x="7" y="7"/>
                  </a:cubicBezTo>
                  <a:cubicBezTo>
                    <a:pt x="13" y="0"/>
                    <a:pt x="25" y="0"/>
                    <a:pt x="31" y="7"/>
                  </a:cubicBezTo>
                  <a:close/>
                </a:path>
              </a:pathLst>
            </a:custGeom>
            <a:solidFill>
              <a:srgbClr val="80CBC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4" name="Freeform 12"/>
            <p:cNvSpPr>
              <a:spLocks noEditPoints="1"/>
            </p:cNvSpPr>
            <p:nvPr/>
          </p:nvSpPr>
          <p:spPr bwMode="auto">
            <a:xfrm>
              <a:off x="3710" y="1725"/>
              <a:ext cx="1556" cy="1556"/>
            </a:xfrm>
            <a:custGeom>
              <a:avLst/>
              <a:gdLst>
                <a:gd name="T0" fmla="*/ 54 w 370"/>
                <a:gd name="T1" fmla="*/ 316 h 370"/>
                <a:gd name="T2" fmla="*/ 146 w 370"/>
                <a:gd name="T3" fmla="*/ 366 h 370"/>
                <a:gd name="T4" fmla="*/ 4 w 370"/>
                <a:gd name="T5" fmla="*/ 224 h 370"/>
                <a:gd name="T6" fmla="*/ 54 w 370"/>
                <a:gd name="T7" fmla="*/ 316 h 370"/>
                <a:gd name="T8" fmla="*/ 0 w 370"/>
                <a:gd name="T9" fmla="*/ 182 h 370"/>
                <a:gd name="T10" fmla="*/ 188 w 370"/>
                <a:gd name="T11" fmla="*/ 370 h 370"/>
                <a:gd name="T12" fmla="*/ 226 w 370"/>
                <a:gd name="T13" fmla="*/ 366 h 370"/>
                <a:gd name="T14" fmla="*/ 4 w 370"/>
                <a:gd name="T15" fmla="*/ 144 h 370"/>
                <a:gd name="T16" fmla="*/ 0 w 370"/>
                <a:gd name="T17" fmla="*/ 182 h 370"/>
                <a:gd name="T18" fmla="*/ 14 w 370"/>
                <a:gd name="T19" fmla="*/ 115 h 370"/>
                <a:gd name="T20" fmla="*/ 255 w 370"/>
                <a:gd name="T21" fmla="*/ 357 h 370"/>
                <a:gd name="T22" fmla="*/ 283 w 370"/>
                <a:gd name="T23" fmla="*/ 342 h 370"/>
                <a:gd name="T24" fmla="*/ 28 w 370"/>
                <a:gd name="T25" fmla="*/ 88 h 370"/>
                <a:gd name="T26" fmla="*/ 14 w 370"/>
                <a:gd name="T27" fmla="*/ 115 h 370"/>
                <a:gd name="T28" fmla="*/ 54 w 370"/>
                <a:gd name="T29" fmla="*/ 55 h 370"/>
                <a:gd name="T30" fmla="*/ 44 w 370"/>
                <a:gd name="T31" fmla="*/ 66 h 370"/>
                <a:gd name="T32" fmla="*/ 305 w 370"/>
                <a:gd name="T33" fmla="*/ 326 h 370"/>
                <a:gd name="T34" fmla="*/ 316 w 370"/>
                <a:gd name="T35" fmla="*/ 316 h 370"/>
                <a:gd name="T36" fmla="*/ 326 w 370"/>
                <a:gd name="T37" fmla="*/ 305 h 370"/>
                <a:gd name="T38" fmla="*/ 65 w 370"/>
                <a:gd name="T39" fmla="*/ 45 h 370"/>
                <a:gd name="T40" fmla="*/ 54 w 370"/>
                <a:gd name="T41" fmla="*/ 55 h 370"/>
                <a:gd name="T42" fmla="*/ 87 w 370"/>
                <a:gd name="T43" fmla="*/ 28 h 370"/>
                <a:gd name="T44" fmla="*/ 342 w 370"/>
                <a:gd name="T45" fmla="*/ 283 h 370"/>
                <a:gd name="T46" fmla="*/ 356 w 370"/>
                <a:gd name="T47" fmla="*/ 255 h 370"/>
                <a:gd name="T48" fmla="*/ 115 w 370"/>
                <a:gd name="T49" fmla="*/ 14 h 370"/>
                <a:gd name="T50" fmla="*/ 87 w 370"/>
                <a:gd name="T51" fmla="*/ 28 h 370"/>
                <a:gd name="T52" fmla="*/ 144 w 370"/>
                <a:gd name="T53" fmla="*/ 5 h 370"/>
                <a:gd name="T54" fmla="*/ 365 w 370"/>
                <a:gd name="T55" fmla="*/ 226 h 370"/>
                <a:gd name="T56" fmla="*/ 370 w 370"/>
                <a:gd name="T57" fmla="*/ 189 h 370"/>
                <a:gd name="T58" fmla="*/ 181 w 370"/>
                <a:gd name="T59" fmla="*/ 0 h 370"/>
                <a:gd name="T60" fmla="*/ 144 w 370"/>
                <a:gd name="T61" fmla="*/ 5 h 370"/>
                <a:gd name="T62" fmla="*/ 223 w 370"/>
                <a:gd name="T63" fmla="*/ 4 h 370"/>
                <a:gd name="T64" fmla="*/ 366 w 370"/>
                <a:gd name="T65" fmla="*/ 147 h 370"/>
                <a:gd name="T66" fmla="*/ 316 w 370"/>
                <a:gd name="T67" fmla="*/ 55 h 370"/>
                <a:gd name="T68" fmla="*/ 223 w 370"/>
                <a:gd name="T69" fmla="*/ 4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70" h="370">
                  <a:moveTo>
                    <a:pt x="54" y="316"/>
                  </a:moveTo>
                  <a:cubicBezTo>
                    <a:pt x="80" y="342"/>
                    <a:pt x="112" y="359"/>
                    <a:pt x="146" y="366"/>
                  </a:cubicBezTo>
                  <a:cubicBezTo>
                    <a:pt x="4" y="224"/>
                    <a:pt x="4" y="224"/>
                    <a:pt x="4" y="224"/>
                  </a:cubicBezTo>
                  <a:cubicBezTo>
                    <a:pt x="11" y="258"/>
                    <a:pt x="28" y="290"/>
                    <a:pt x="54" y="316"/>
                  </a:cubicBezTo>
                  <a:close/>
                  <a:moveTo>
                    <a:pt x="0" y="182"/>
                  </a:moveTo>
                  <a:cubicBezTo>
                    <a:pt x="188" y="370"/>
                    <a:pt x="188" y="370"/>
                    <a:pt x="188" y="370"/>
                  </a:cubicBezTo>
                  <a:cubicBezTo>
                    <a:pt x="201" y="370"/>
                    <a:pt x="214" y="368"/>
                    <a:pt x="226" y="366"/>
                  </a:cubicBezTo>
                  <a:cubicBezTo>
                    <a:pt x="4" y="144"/>
                    <a:pt x="4" y="144"/>
                    <a:pt x="4" y="144"/>
                  </a:cubicBezTo>
                  <a:cubicBezTo>
                    <a:pt x="2" y="157"/>
                    <a:pt x="0" y="169"/>
                    <a:pt x="0" y="182"/>
                  </a:cubicBezTo>
                  <a:close/>
                  <a:moveTo>
                    <a:pt x="14" y="115"/>
                  </a:moveTo>
                  <a:cubicBezTo>
                    <a:pt x="255" y="357"/>
                    <a:pt x="255" y="357"/>
                    <a:pt x="255" y="357"/>
                  </a:cubicBezTo>
                  <a:cubicBezTo>
                    <a:pt x="264" y="353"/>
                    <a:pt x="274" y="348"/>
                    <a:pt x="283" y="342"/>
                  </a:cubicBezTo>
                  <a:cubicBezTo>
                    <a:pt x="28" y="88"/>
                    <a:pt x="28" y="88"/>
                    <a:pt x="28" y="88"/>
                  </a:cubicBezTo>
                  <a:cubicBezTo>
                    <a:pt x="22" y="96"/>
                    <a:pt x="18" y="106"/>
                    <a:pt x="14" y="115"/>
                  </a:cubicBezTo>
                  <a:close/>
                  <a:moveTo>
                    <a:pt x="54" y="55"/>
                  </a:moveTo>
                  <a:cubicBezTo>
                    <a:pt x="51" y="58"/>
                    <a:pt x="47" y="62"/>
                    <a:pt x="44" y="66"/>
                  </a:cubicBezTo>
                  <a:cubicBezTo>
                    <a:pt x="305" y="326"/>
                    <a:pt x="305" y="326"/>
                    <a:pt x="305" y="326"/>
                  </a:cubicBezTo>
                  <a:cubicBezTo>
                    <a:pt x="308" y="323"/>
                    <a:pt x="312" y="320"/>
                    <a:pt x="316" y="316"/>
                  </a:cubicBezTo>
                  <a:cubicBezTo>
                    <a:pt x="319" y="313"/>
                    <a:pt x="322" y="309"/>
                    <a:pt x="326" y="305"/>
                  </a:cubicBezTo>
                  <a:cubicBezTo>
                    <a:pt x="65" y="45"/>
                    <a:pt x="65" y="45"/>
                    <a:pt x="65" y="45"/>
                  </a:cubicBezTo>
                  <a:cubicBezTo>
                    <a:pt x="61" y="48"/>
                    <a:pt x="58" y="51"/>
                    <a:pt x="54" y="55"/>
                  </a:cubicBezTo>
                  <a:close/>
                  <a:moveTo>
                    <a:pt x="87" y="28"/>
                  </a:moveTo>
                  <a:cubicBezTo>
                    <a:pt x="342" y="283"/>
                    <a:pt x="342" y="283"/>
                    <a:pt x="342" y="283"/>
                  </a:cubicBezTo>
                  <a:cubicBezTo>
                    <a:pt x="347" y="274"/>
                    <a:pt x="352" y="265"/>
                    <a:pt x="356" y="255"/>
                  </a:cubicBezTo>
                  <a:cubicBezTo>
                    <a:pt x="115" y="14"/>
                    <a:pt x="115" y="14"/>
                    <a:pt x="115" y="14"/>
                  </a:cubicBezTo>
                  <a:cubicBezTo>
                    <a:pt x="105" y="18"/>
                    <a:pt x="96" y="23"/>
                    <a:pt x="87" y="28"/>
                  </a:cubicBezTo>
                  <a:close/>
                  <a:moveTo>
                    <a:pt x="144" y="5"/>
                  </a:moveTo>
                  <a:cubicBezTo>
                    <a:pt x="365" y="226"/>
                    <a:pt x="365" y="226"/>
                    <a:pt x="365" y="226"/>
                  </a:cubicBezTo>
                  <a:cubicBezTo>
                    <a:pt x="368" y="214"/>
                    <a:pt x="369" y="201"/>
                    <a:pt x="370" y="189"/>
                  </a:cubicBezTo>
                  <a:cubicBezTo>
                    <a:pt x="181" y="0"/>
                    <a:pt x="181" y="0"/>
                    <a:pt x="181" y="0"/>
                  </a:cubicBezTo>
                  <a:cubicBezTo>
                    <a:pt x="169" y="1"/>
                    <a:pt x="156" y="2"/>
                    <a:pt x="144" y="5"/>
                  </a:cubicBezTo>
                  <a:close/>
                  <a:moveTo>
                    <a:pt x="223" y="4"/>
                  </a:moveTo>
                  <a:cubicBezTo>
                    <a:pt x="366" y="147"/>
                    <a:pt x="366" y="147"/>
                    <a:pt x="366" y="147"/>
                  </a:cubicBezTo>
                  <a:cubicBezTo>
                    <a:pt x="359" y="113"/>
                    <a:pt x="342" y="81"/>
                    <a:pt x="316" y="55"/>
                  </a:cubicBezTo>
                  <a:cubicBezTo>
                    <a:pt x="289" y="28"/>
                    <a:pt x="257" y="12"/>
                    <a:pt x="223" y="4"/>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5" name="Oval 13"/>
            <p:cNvSpPr>
              <a:spLocks noChangeArrowheads="1"/>
            </p:cNvSpPr>
            <p:nvPr/>
          </p:nvSpPr>
          <p:spPr bwMode="auto">
            <a:xfrm>
              <a:off x="1893" y="1506"/>
              <a:ext cx="1228" cy="1232"/>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6" name="Freeform 14"/>
            <p:cNvSpPr/>
            <p:nvPr/>
          </p:nvSpPr>
          <p:spPr bwMode="auto">
            <a:xfrm>
              <a:off x="2204" y="639"/>
              <a:ext cx="2124" cy="2503"/>
            </a:xfrm>
            <a:custGeom>
              <a:avLst/>
              <a:gdLst>
                <a:gd name="T0" fmla="*/ 466 w 505"/>
                <a:gd name="T1" fmla="*/ 8 h 595"/>
                <a:gd name="T2" fmla="*/ 71 w 505"/>
                <a:gd name="T3" fmla="*/ 403 h 595"/>
                <a:gd name="T4" fmla="*/ 71 w 505"/>
                <a:gd name="T5" fmla="*/ 434 h 595"/>
                <a:gd name="T6" fmla="*/ 83 w 505"/>
                <a:gd name="T7" fmla="*/ 440 h 595"/>
                <a:gd name="T8" fmla="*/ 17 w 505"/>
                <a:gd name="T9" fmla="*/ 506 h 595"/>
                <a:gd name="T10" fmla="*/ 17 w 505"/>
                <a:gd name="T11" fmla="*/ 537 h 595"/>
                <a:gd name="T12" fmla="*/ 17 w 505"/>
                <a:gd name="T13" fmla="*/ 537 h 595"/>
                <a:gd name="T14" fmla="*/ 23 w 505"/>
                <a:gd name="T15" fmla="*/ 542 h 595"/>
                <a:gd name="T16" fmla="*/ 8 w 505"/>
                <a:gd name="T17" fmla="*/ 556 h 595"/>
                <a:gd name="T18" fmla="*/ 8 w 505"/>
                <a:gd name="T19" fmla="*/ 587 h 595"/>
                <a:gd name="T20" fmla="*/ 39 w 505"/>
                <a:gd name="T21" fmla="*/ 587 h 595"/>
                <a:gd name="T22" fmla="*/ 423 w 505"/>
                <a:gd name="T23" fmla="*/ 203 h 595"/>
                <a:gd name="T24" fmla="*/ 423 w 505"/>
                <a:gd name="T25" fmla="*/ 172 h 595"/>
                <a:gd name="T26" fmla="*/ 393 w 505"/>
                <a:gd name="T27" fmla="*/ 172 h 595"/>
                <a:gd name="T28" fmla="*/ 341 w 505"/>
                <a:gd name="T29" fmla="*/ 223 h 595"/>
                <a:gd name="T30" fmla="*/ 337 w 505"/>
                <a:gd name="T31" fmla="*/ 217 h 595"/>
                <a:gd name="T32" fmla="*/ 337 w 505"/>
                <a:gd name="T33" fmla="*/ 217 h 595"/>
                <a:gd name="T34" fmla="*/ 324 w 505"/>
                <a:gd name="T35" fmla="*/ 211 h 595"/>
                <a:gd name="T36" fmla="*/ 496 w 505"/>
                <a:gd name="T37" fmla="*/ 39 h 595"/>
                <a:gd name="T38" fmla="*/ 496 w 505"/>
                <a:gd name="T39" fmla="*/ 8 h 595"/>
                <a:gd name="T40" fmla="*/ 466 w 505"/>
                <a:gd name="T41" fmla="*/ 8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5" h="595">
                  <a:moveTo>
                    <a:pt x="466" y="8"/>
                  </a:moveTo>
                  <a:cubicBezTo>
                    <a:pt x="71" y="403"/>
                    <a:pt x="71" y="403"/>
                    <a:pt x="71" y="403"/>
                  </a:cubicBezTo>
                  <a:cubicBezTo>
                    <a:pt x="62" y="411"/>
                    <a:pt x="62" y="425"/>
                    <a:pt x="71" y="434"/>
                  </a:cubicBezTo>
                  <a:cubicBezTo>
                    <a:pt x="74" y="437"/>
                    <a:pt x="79" y="439"/>
                    <a:pt x="83" y="440"/>
                  </a:cubicBezTo>
                  <a:cubicBezTo>
                    <a:pt x="17" y="506"/>
                    <a:pt x="17" y="506"/>
                    <a:pt x="17" y="506"/>
                  </a:cubicBezTo>
                  <a:cubicBezTo>
                    <a:pt x="8" y="515"/>
                    <a:pt x="8" y="529"/>
                    <a:pt x="17" y="537"/>
                  </a:cubicBezTo>
                  <a:cubicBezTo>
                    <a:pt x="17" y="537"/>
                    <a:pt x="17" y="537"/>
                    <a:pt x="17" y="537"/>
                  </a:cubicBezTo>
                  <a:cubicBezTo>
                    <a:pt x="19" y="539"/>
                    <a:pt x="21" y="540"/>
                    <a:pt x="23" y="542"/>
                  </a:cubicBezTo>
                  <a:cubicBezTo>
                    <a:pt x="8" y="556"/>
                    <a:pt x="8" y="556"/>
                    <a:pt x="8" y="556"/>
                  </a:cubicBezTo>
                  <a:cubicBezTo>
                    <a:pt x="0" y="565"/>
                    <a:pt x="0" y="579"/>
                    <a:pt x="8" y="587"/>
                  </a:cubicBezTo>
                  <a:cubicBezTo>
                    <a:pt x="17" y="595"/>
                    <a:pt x="30" y="595"/>
                    <a:pt x="39" y="587"/>
                  </a:cubicBezTo>
                  <a:cubicBezTo>
                    <a:pt x="423" y="203"/>
                    <a:pt x="423" y="203"/>
                    <a:pt x="423" y="203"/>
                  </a:cubicBezTo>
                  <a:cubicBezTo>
                    <a:pt x="432" y="194"/>
                    <a:pt x="432" y="181"/>
                    <a:pt x="423" y="172"/>
                  </a:cubicBezTo>
                  <a:cubicBezTo>
                    <a:pt x="415" y="164"/>
                    <a:pt x="401" y="164"/>
                    <a:pt x="393" y="172"/>
                  </a:cubicBezTo>
                  <a:cubicBezTo>
                    <a:pt x="341" y="223"/>
                    <a:pt x="341" y="223"/>
                    <a:pt x="341" y="223"/>
                  </a:cubicBezTo>
                  <a:cubicBezTo>
                    <a:pt x="340" y="221"/>
                    <a:pt x="339" y="219"/>
                    <a:pt x="337" y="217"/>
                  </a:cubicBezTo>
                  <a:cubicBezTo>
                    <a:pt x="337" y="217"/>
                    <a:pt x="337" y="217"/>
                    <a:pt x="337" y="217"/>
                  </a:cubicBezTo>
                  <a:cubicBezTo>
                    <a:pt x="333" y="213"/>
                    <a:pt x="329" y="211"/>
                    <a:pt x="324" y="211"/>
                  </a:cubicBezTo>
                  <a:cubicBezTo>
                    <a:pt x="496" y="39"/>
                    <a:pt x="496" y="39"/>
                    <a:pt x="496" y="39"/>
                  </a:cubicBezTo>
                  <a:cubicBezTo>
                    <a:pt x="505" y="30"/>
                    <a:pt x="505" y="17"/>
                    <a:pt x="496" y="8"/>
                  </a:cubicBezTo>
                  <a:cubicBezTo>
                    <a:pt x="488" y="0"/>
                    <a:pt x="474" y="0"/>
                    <a:pt x="466" y="8"/>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7" name="Freeform 15"/>
            <p:cNvSpPr/>
            <p:nvPr/>
          </p:nvSpPr>
          <p:spPr bwMode="auto">
            <a:xfrm>
              <a:off x="2557" y="921"/>
              <a:ext cx="2330" cy="2776"/>
            </a:xfrm>
            <a:custGeom>
              <a:avLst/>
              <a:gdLst>
                <a:gd name="T0" fmla="*/ 509 w 554"/>
                <a:gd name="T1" fmla="*/ 10 h 660"/>
                <a:gd name="T2" fmla="*/ 75 w 554"/>
                <a:gd name="T3" fmla="*/ 444 h 660"/>
                <a:gd name="T4" fmla="*/ 76 w 554"/>
                <a:gd name="T5" fmla="*/ 478 h 660"/>
                <a:gd name="T6" fmla="*/ 91 w 554"/>
                <a:gd name="T7" fmla="*/ 486 h 660"/>
                <a:gd name="T8" fmla="*/ 17 w 554"/>
                <a:gd name="T9" fmla="*/ 559 h 660"/>
                <a:gd name="T10" fmla="*/ 18 w 554"/>
                <a:gd name="T11" fmla="*/ 594 h 660"/>
                <a:gd name="T12" fmla="*/ 18 w 554"/>
                <a:gd name="T13" fmla="*/ 594 h 660"/>
                <a:gd name="T14" fmla="*/ 26 w 554"/>
                <a:gd name="T15" fmla="*/ 599 h 660"/>
                <a:gd name="T16" fmla="*/ 9 w 554"/>
                <a:gd name="T17" fmla="*/ 615 h 660"/>
                <a:gd name="T18" fmla="*/ 10 w 554"/>
                <a:gd name="T19" fmla="*/ 650 h 660"/>
                <a:gd name="T20" fmla="*/ 45 w 554"/>
                <a:gd name="T21" fmla="*/ 651 h 660"/>
                <a:gd name="T22" fmla="*/ 468 w 554"/>
                <a:gd name="T23" fmla="*/ 228 h 660"/>
                <a:gd name="T24" fmla="*/ 467 w 554"/>
                <a:gd name="T25" fmla="*/ 194 h 660"/>
                <a:gd name="T26" fmla="*/ 432 w 554"/>
                <a:gd name="T27" fmla="*/ 193 h 660"/>
                <a:gd name="T28" fmla="*/ 376 w 554"/>
                <a:gd name="T29" fmla="*/ 249 h 660"/>
                <a:gd name="T30" fmla="*/ 370 w 554"/>
                <a:gd name="T31" fmla="*/ 242 h 660"/>
                <a:gd name="T32" fmla="*/ 370 w 554"/>
                <a:gd name="T33" fmla="*/ 242 h 660"/>
                <a:gd name="T34" fmla="*/ 356 w 554"/>
                <a:gd name="T35" fmla="*/ 234 h 660"/>
                <a:gd name="T36" fmla="*/ 545 w 554"/>
                <a:gd name="T37" fmla="*/ 45 h 660"/>
                <a:gd name="T38" fmla="*/ 544 w 554"/>
                <a:gd name="T39" fmla="*/ 11 h 660"/>
                <a:gd name="T40" fmla="*/ 509 w 554"/>
                <a:gd name="T41" fmla="*/ 10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54" h="660">
                  <a:moveTo>
                    <a:pt x="509" y="10"/>
                  </a:moveTo>
                  <a:cubicBezTo>
                    <a:pt x="75" y="444"/>
                    <a:pt x="75" y="444"/>
                    <a:pt x="75" y="444"/>
                  </a:cubicBezTo>
                  <a:cubicBezTo>
                    <a:pt x="66" y="453"/>
                    <a:pt x="67" y="469"/>
                    <a:pt x="76" y="478"/>
                  </a:cubicBezTo>
                  <a:cubicBezTo>
                    <a:pt x="80" y="482"/>
                    <a:pt x="86" y="485"/>
                    <a:pt x="91" y="486"/>
                  </a:cubicBezTo>
                  <a:cubicBezTo>
                    <a:pt x="17" y="559"/>
                    <a:pt x="17" y="559"/>
                    <a:pt x="17" y="559"/>
                  </a:cubicBezTo>
                  <a:cubicBezTo>
                    <a:pt x="8" y="568"/>
                    <a:pt x="8" y="584"/>
                    <a:pt x="18" y="594"/>
                  </a:cubicBezTo>
                  <a:cubicBezTo>
                    <a:pt x="18" y="594"/>
                    <a:pt x="18" y="594"/>
                    <a:pt x="18" y="594"/>
                  </a:cubicBezTo>
                  <a:cubicBezTo>
                    <a:pt x="21" y="596"/>
                    <a:pt x="23" y="598"/>
                    <a:pt x="26" y="599"/>
                  </a:cubicBezTo>
                  <a:cubicBezTo>
                    <a:pt x="9" y="615"/>
                    <a:pt x="9" y="615"/>
                    <a:pt x="9" y="615"/>
                  </a:cubicBezTo>
                  <a:cubicBezTo>
                    <a:pt x="0" y="625"/>
                    <a:pt x="1" y="640"/>
                    <a:pt x="10" y="650"/>
                  </a:cubicBezTo>
                  <a:cubicBezTo>
                    <a:pt x="20" y="660"/>
                    <a:pt x="36" y="660"/>
                    <a:pt x="45" y="651"/>
                  </a:cubicBezTo>
                  <a:cubicBezTo>
                    <a:pt x="468" y="228"/>
                    <a:pt x="468" y="228"/>
                    <a:pt x="468" y="228"/>
                  </a:cubicBezTo>
                  <a:cubicBezTo>
                    <a:pt x="477" y="219"/>
                    <a:pt x="477" y="204"/>
                    <a:pt x="467" y="194"/>
                  </a:cubicBezTo>
                  <a:cubicBezTo>
                    <a:pt x="457" y="184"/>
                    <a:pt x="441" y="183"/>
                    <a:pt x="432" y="193"/>
                  </a:cubicBezTo>
                  <a:cubicBezTo>
                    <a:pt x="376" y="249"/>
                    <a:pt x="376" y="249"/>
                    <a:pt x="376" y="249"/>
                  </a:cubicBezTo>
                  <a:cubicBezTo>
                    <a:pt x="374" y="246"/>
                    <a:pt x="373" y="244"/>
                    <a:pt x="370" y="242"/>
                  </a:cubicBezTo>
                  <a:cubicBezTo>
                    <a:pt x="370" y="242"/>
                    <a:pt x="370" y="242"/>
                    <a:pt x="370" y="242"/>
                  </a:cubicBezTo>
                  <a:cubicBezTo>
                    <a:pt x="366" y="238"/>
                    <a:pt x="361" y="235"/>
                    <a:pt x="356" y="234"/>
                  </a:cubicBezTo>
                  <a:cubicBezTo>
                    <a:pt x="545" y="45"/>
                    <a:pt x="545" y="45"/>
                    <a:pt x="545" y="45"/>
                  </a:cubicBezTo>
                  <a:cubicBezTo>
                    <a:pt x="554" y="36"/>
                    <a:pt x="554" y="20"/>
                    <a:pt x="544" y="11"/>
                  </a:cubicBezTo>
                  <a:cubicBezTo>
                    <a:pt x="534" y="1"/>
                    <a:pt x="519" y="0"/>
                    <a:pt x="509" y="10"/>
                  </a:cubicBezTo>
                  <a:close/>
                </a:path>
              </a:pathLst>
            </a:custGeom>
            <a:solidFill>
              <a:schemeClr val="accent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8" name="Freeform 16"/>
            <p:cNvSpPr/>
            <p:nvPr/>
          </p:nvSpPr>
          <p:spPr bwMode="auto">
            <a:xfrm>
              <a:off x="2234" y="635"/>
              <a:ext cx="2473" cy="2919"/>
            </a:xfrm>
            <a:custGeom>
              <a:avLst/>
              <a:gdLst>
                <a:gd name="T0" fmla="*/ 46 w 588"/>
                <a:gd name="T1" fmla="*/ 684 h 694"/>
                <a:gd name="T2" fmla="*/ 505 w 588"/>
                <a:gd name="T3" fmla="*/ 225 h 694"/>
                <a:gd name="T4" fmla="*/ 505 w 588"/>
                <a:gd name="T5" fmla="*/ 189 h 694"/>
                <a:gd name="T6" fmla="*/ 491 w 588"/>
                <a:gd name="T7" fmla="*/ 182 h 694"/>
                <a:gd name="T8" fmla="*/ 569 w 588"/>
                <a:gd name="T9" fmla="*/ 104 h 694"/>
                <a:gd name="T10" fmla="*/ 569 w 588"/>
                <a:gd name="T11" fmla="*/ 68 h 694"/>
                <a:gd name="T12" fmla="*/ 569 w 588"/>
                <a:gd name="T13" fmla="*/ 68 h 694"/>
                <a:gd name="T14" fmla="*/ 561 w 588"/>
                <a:gd name="T15" fmla="*/ 63 h 694"/>
                <a:gd name="T16" fmla="*/ 578 w 588"/>
                <a:gd name="T17" fmla="*/ 46 h 694"/>
                <a:gd name="T18" fmla="*/ 578 w 588"/>
                <a:gd name="T19" fmla="*/ 10 h 694"/>
                <a:gd name="T20" fmla="*/ 543 w 588"/>
                <a:gd name="T21" fmla="*/ 10 h 694"/>
                <a:gd name="T22" fmla="*/ 95 w 588"/>
                <a:gd name="T23" fmla="*/ 458 h 694"/>
                <a:gd name="T24" fmla="*/ 95 w 588"/>
                <a:gd name="T25" fmla="*/ 494 h 694"/>
                <a:gd name="T26" fmla="*/ 131 w 588"/>
                <a:gd name="T27" fmla="*/ 494 h 694"/>
                <a:gd name="T28" fmla="*/ 190 w 588"/>
                <a:gd name="T29" fmla="*/ 434 h 694"/>
                <a:gd name="T30" fmla="*/ 196 w 588"/>
                <a:gd name="T31" fmla="*/ 441 h 694"/>
                <a:gd name="T32" fmla="*/ 196 w 588"/>
                <a:gd name="T33" fmla="*/ 441 h 694"/>
                <a:gd name="T34" fmla="*/ 210 w 588"/>
                <a:gd name="T35" fmla="*/ 449 h 694"/>
                <a:gd name="T36" fmla="*/ 10 w 588"/>
                <a:gd name="T37" fmla="*/ 649 h 694"/>
                <a:gd name="T38" fmla="*/ 10 w 588"/>
                <a:gd name="T39" fmla="*/ 684 h 694"/>
                <a:gd name="T40" fmla="*/ 46 w 588"/>
                <a:gd name="T41" fmla="*/ 684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8" h="694">
                  <a:moveTo>
                    <a:pt x="46" y="684"/>
                  </a:moveTo>
                  <a:cubicBezTo>
                    <a:pt x="505" y="225"/>
                    <a:pt x="505" y="225"/>
                    <a:pt x="505" y="225"/>
                  </a:cubicBezTo>
                  <a:cubicBezTo>
                    <a:pt x="515" y="215"/>
                    <a:pt x="515" y="199"/>
                    <a:pt x="505" y="189"/>
                  </a:cubicBezTo>
                  <a:cubicBezTo>
                    <a:pt x="501" y="185"/>
                    <a:pt x="496" y="183"/>
                    <a:pt x="491" y="182"/>
                  </a:cubicBezTo>
                  <a:cubicBezTo>
                    <a:pt x="569" y="104"/>
                    <a:pt x="569" y="104"/>
                    <a:pt x="569" y="104"/>
                  </a:cubicBezTo>
                  <a:cubicBezTo>
                    <a:pt x="578" y="94"/>
                    <a:pt x="578" y="78"/>
                    <a:pt x="569" y="68"/>
                  </a:cubicBezTo>
                  <a:cubicBezTo>
                    <a:pt x="569" y="68"/>
                    <a:pt x="569" y="68"/>
                    <a:pt x="569" y="68"/>
                  </a:cubicBezTo>
                  <a:cubicBezTo>
                    <a:pt x="566" y="66"/>
                    <a:pt x="564" y="64"/>
                    <a:pt x="561" y="63"/>
                  </a:cubicBezTo>
                  <a:cubicBezTo>
                    <a:pt x="578" y="46"/>
                    <a:pt x="578" y="46"/>
                    <a:pt x="578" y="46"/>
                  </a:cubicBezTo>
                  <a:cubicBezTo>
                    <a:pt x="588" y="36"/>
                    <a:pt x="588" y="20"/>
                    <a:pt x="578" y="10"/>
                  </a:cubicBezTo>
                  <a:cubicBezTo>
                    <a:pt x="568" y="0"/>
                    <a:pt x="552" y="0"/>
                    <a:pt x="543" y="10"/>
                  </a:cubicBezTo>
                  <a:cubicBezTo>
                    <a:pt x="95" y="458"/>
                    <a:pt x="95" y="458"/>
                    <a:pt x="95" y="458"/>
                  </a:cubicBezTo>
                  <a:cubicBezTo>
                    <a:pt x="85" y="468"/>
                    <a:pt x="85" y="484"/>
                    <a:pt x="95" y="494"/>
                  </a:cubicBezTo>
                  <a:cubicBezTo>
                    <a:pt x="105" y="503"/>
                    <a:pt x="121" y="503"/>
                    <a:pt x="131" y="494"/>
                  </a:cubicBezTo>
                  <a:cubicBezTo>
                    <a:pt x="190" y="434"/>
                    <a:pt x="190" y="434"/>
                    <a:pt x="190" y="434"/>
                  </a:cubicBezTo>
                  <a:cubicBezTo>
                    <a:pt x="192" y="437"/>
                    <a:pt x="193" y="439"/>
                    <a:pt x="196" y="441"/>
                  </a:cubicBezTo>
                  <a:cubicBezTo>
                    <a:pt x="196" y="441"/>
                    <a:pt x="196" y="441"/>
                    <a:pt x="196" y="441"/>
                  </a:cubicBezTo>
                  <a:cubicBezTo>
                    <a:pt x="200" y="445"/>
                    <a:pt x="205" y="448"/>
                    <a:pt x="210" y="449"/>
                  </a:cubicBezTo>
                  <a:cubicBezTo>
                    <a:pt x="10" y="649"/>
                    <a:pt x="10" y="649"/>
                    <a:pt x="10" y="649"/>
                  </a:cubicBezTo>
                  <a:cubicBezTo>
                    <a:pt x="0" y="659"/>
                    <a:pt x="0" y="675"/>
                    <a:pt x="10" y="684"/>
                  </a:cubicBezTo>
                  <a:cubicBezTo>
                    <a:pt x="20" y="694"/>
                    <a:pt x="36" y="694"/>
                    <a:pt x="46" y="684"/>
                  </a:cubicBez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2" name="Group 1"/>
          <p:cNvGrpSpPr/>
          <p:nvPr/>
        </p:nvGrpSpPr>
        <p:grpSpPr>
          <a:xfrm rot="15300000">
            <a:off x="4158019" y="1503607"/>
            <a:ext cx="4031673" cy="4030203"/>
            <a:chOff x="374445" y="1606131"/>
            <a:chExt cx="4031673" cy="4030203"/>
          </a:xfrm>
        </p:grpSpPr>
        <p:sp>
          <p:nvSpPr>
            <p:cNvPr id="4" name="Freeform 3"/>
            <p:cNvSpPr/>
            <p:nvPr/>
          </p:nvSpPr>
          <p:spPr>
            <a:xfrm rot="5400000">
              <a:off x="2422119" y="1588842"/>
              <a:ext cx="1964135" cy="1998714"/>
            </a:xfrm>
            <a:custGeom>
              <a:avLst/>
              <a:gdLst>
                <a:gd name="connsiteX0" fmla="*/ 0 w 1964135"/>
                <a:gd name="connsiteY0" fmla="*/ 1998714 h 1998714"/>
                <a:gd name="connsiteX1" fmla="*/ 9673 w 1964135"/>
                <a:gd name="connsiteY1" fmla="*/ 1807155 h 1998714"/>
                <a:gd name="connsiteX2" fmla="*/ 1808994 w 1964135"/>
                <a:gd name="connsiteY2" fmla="*/ 7834 h 1998714"/>
                <a:gd name="connsiteX3" fmla="*/ 1964135 w 1964135"/>
                <a:gd name="connsiteY3" fmla="*/ 0 h 1998714"/>
                <a:gd name="connsiteX4" fmla="*/ 1964135 w 1964135"/>
                <a:gd name="connsiteY4" fmla="*/ 238957 h 1998714"/>
                <a:gd name="connsiteX5" fmla="*/ 1833425 w 1964135"/>
                <a:gd name="connsiteY5" fmla="*/ 245557 h 1998714"/>
                <a:gd name="connsiteX6" fmla="*/ 247396 w 1964135"/>
                <a:gd name="connsiteY6" fmla="*/ 1831586 h 1998714"/>
                <a:gd name="connsiteX7" fmla="*/ 238957 w 1964135"/>
                <a:gd name="connsiteY7" fmla="*/ 1998714 h 1998714"/>
                <a:gd name="connsiteX8" fmla="*/ 0 w 1964135"/>
                <a:gd name="connsiteY8" fmla="*/ 1998714 h 1998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4135" h="1998714">
                  <a:moveTo>
                    <a:pt x="0" y="1998714"/>
                  </a:moveTo>
                  <a:lnTo>
                    <a:pt x="9673" y="1807155"/>
                  </a:lnTo>
                  <a:cubicBezTo>
                    <a:pt x="106022" y="858424"/>
                    <a:pt x="860263" y="104182"/>
                    <a:pt x="1808994" y="7834"/>
                  </a:cubicBezTo>
                  <a:lnTo>
                    <a:pt x="1964135" y="0"/>
                  </a:lnTo>
                  <a:lnTo>
                    <a:pt x="1964135" y="238957"/>
                  </a:lnTo>
                  <a:lnTo>
                    <a:pt x="1833425" y="245557"/>
                  </a:lnTo>
                  <a:cubicBezTo>
                    <a:pt x="997157" y="330485"/>
                    <a:pt x="332324" y="995318"/>
                    <a:pt x="247396" y="1831586"/>
                  </a:cubicBezTo>
                  <a:lnTo>
                    <a:pt x="238957" y="1998714"/>
                  </a:lnTo>
                  <a:lnTo>
                    <a:pt x="0" y="1998714"/>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Freeform 5"/>
            <p:cNvSpPr/>
            <p:nvPr/>
          </p:nvSpPr>
          <p:spPr>
            <a:xfrm rot="5400000">
              <a:off x="386417" y="1597573"/>
              <a:ext cx="1963294" cy="1982091"/>
            </a:xfrm>
            <a:custGeom>
              <a:avLst/>
              <a:gdLst>
                <a:gd name="connsiteX0" fmla="*/ 0 w 1963294"/>
                <a:gd name="connsiteY0" fmla="*/ 0 h 1982091"/>
                <a:gd name="connsiteX1" fmla="*/ 238956 w 1963294"/>
                <a:gd name="connsiteY1" fmla="*/ 0 h 1982091"/>
                <a:gd name="connsiteX2" fmla="*/ 246556 w 1963294"/>
                <a:gd name="connsiteY2" fmla="*/ 150505 h 1982091"/>
                <a:gd name="connsiteX3" fmla="*/ 1832585 w 1963294"/>
                <a:gd name="connsiteY3" fmla="*/ 1736534 h 1982091"/>
                <a:gd name="connsiteX4" fmla="*/ 1963294 w 1963294"/>
                <a:gd name="connsiteY4" fmla="*/ 1743134 h 1982091"/>
                <a:gd name="connsiteX5" fmla="*/ 1963294 w 1963294"/>
                <a:gd name="connsiteY5" fmla="*/ 1982091 h 1982091"/>
                <a:gd name="connsiteX6" fmla="*/ 1808154 w 1963294"/>
                <a:gd name="connsiteY6" fmla="*/ 1974257 h 1982091"/>
                <a:gd name="connsiteX7" fmla="*/ 8833 w 1963294"/>
                <a:gd name="connsiteY7" fmla="*/ 174936 h 1982091"/>
                <a:gd name="connsiteX8" fmla="*/ 0 w 1963294"/>
                <a:gd name="connsiteY8" fmla="*/ 0 h 1982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3294" h="1982091">
                  <a:moveTo>
                    <a:pt x="0" y="0"/>
                  </a:moveTo>
                  <a:lnTo>
                    <a:pt x="238956" y="0"/>
                  </a:lnTo>
                  <a:lnTo>
                    <a:pt x="246556" y="150505"/>
                  </a:lnTo>
                  <a:cubicBezTo>
                    <a:pt x="331484" y="986773"/>
                    <a:pt x="996317" y="1651606"/>
                    <a:pt x="1832585" y="1736534"/>
                  </a:cubicBezTo>
                  <a:lnTo>
                    <a:pt x="1963294" y="1743134"/>
                  </a:lnTo>
                  <a:lnTo>
                    <a:pt x="1963294" y="1982091"/>
                  </a:lnTo>
                  <a:lnTo>
                    <a:pt x="1808154" y="1974257"/>
                  </a:lnTo>
                  <a:cubicBezTo>
                    <a:pt x="859423" y="1877908"/>
                    <a:pt x="105182" y="1123667"/>
                    <a:pt x="8833" y="174936"/>
                  </a:cubicBezTo>
                  <a:lnTo>
                    <a:pt x="0" y="0"/>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18"/>
            <p:cNvSpPr/>
            <p:nvPr/>
          </p:nvSpPr>
          <p:spPr>
            <a:xfrm rot="5400000">
              <a:off x="357022" y="3633408"/>
              <a:ext cx="2019511" cy="1984665"/>
            </a:xfrm>
            <a:custGeom>
              <a:avLst/>
              <a:gdLst>
                <a:gd name="connsiteX0" fmla="*/ 0 w 2019511"/>
                <a:gd name="connsiteY0" fmla="*/ 1984400 h 1984665"/>
                <a:gd name="connsiteX1" fmla="*/ 0 w 2019511"/>
                <a:gd name="connsiteY1" fmla="*/ 1745443 h 1984665"/>
                <a:gd name="connsiteX2" fmla="*/ 5248 w 2019511"/>
                <a:gd name="connsiteY2" fmla="*/ 1745708 h 1984665"/>
                <a:gd name="connsiteX3" fmla="*/ 1772954 w 2019511"/>
                <a:gd name="connsiteY3" fmla="*/ 150505 h 1984665"/>
                <a:gd name="connsiteX4" fmla="*/ 1780554 w 2019511"/>
                <a:gd name="connsiteY4" fmla="*/ 0 h 1984665"/>
                <a:gd name="connsiteX5" fmla="*/ 2019511 w 2019511"/>
                <a:gd name="connsiteY5" fmla="*/ 0 h 1984665"/>
                <a:gd name="connsiteX6" fmla="*/ 2010677 w 2019511"/>
                <a:gd name="connsiteY6" fmla="*/ 174936 h 1984665"/>
                <a:gd name="connsiteX7" fmla="*/ 5248 w 2019511"/>
                <a:gd name="connsiteY7" fmla="*/ 1984665 h 1984665"/>
                <a:gd name="connsiteX8" fmla="*/ 0 w 2019511"/>
                <a:gd name="connsiteY8" fmla="*/ 1984400 h 1984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9511" h="1984665">
                  <a:moveTo>
                    <a:pt x="0" y="1984400"/>
                  </a:moveTo>
                  <a:lnTo>
                    <a:pt x="0" y="1745443"/>
                  </a:lnTo>
                  <a:lnTo>
                    <a:pt x="5248" y="1745708"/>
                  </a:lnTo>
                  <a:cubicBezTo>
                    <a:pt x="925258" y="1745708"/>
                    <a:pt x="1681960" y="1046506"/>
                    <a:pt x="1772954" y="150505"/>
                  </a:cubicBezTo>
                  <a:lnTo>
                    <a:pt x="1780554" y="0"/>
                  </a:lnTo>
                  <a:lnTo>
                    <a:pt x="2019511" y="0"/>
                  </a:lnTo>
                  <a:lnTo>
                    <a:pt x="2010677" y="174936"/>
                  </a:lnTo>
                  <a:cubicBezTo>
                    <a:pt x="1907446" y="1191434"/>
                    <a:pt x="1048982" y="1984665"/>
                    <a:pt x="5248" y="1984665"/>
                  </a:cubicBezTo>
                  <a:lnTo>
                    <a:pt x="0" y="1984400"/>
                  </a:ln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20"/>
            <p:cNvSpPr/>
            <p:nvPr/>
          </p:nvSpPr>
          <p:spPr>
            <a:xfrm rot="5400000">
              <a:off x="2395299" y="3625516"/>
              <a:ext cx="2020349" cy="2001288"/>
            </a:xfrm>
            <a:custGeom>
              <a:avLst/>
              <a:gdLst>
                <a:gd name="connsiteX0" fmla="*/ 0 w 2020349"/>
                <a:gd name="connsiteY0" fmla="*/ 239222 h 2001288"/>
                <a:gd name="connsiteX1" fmla="*/ 0 w 2020349"/>
                <a:gd name="connsiteY1" fmla="*/ 265 h 2001288"/>
                <a:gd name="connsiteX2" fmla="*/ 5248 w 2020349"/>
                <a:gd name="connsiteY2" fmla="*/ 0 h 2001288"/>
                <a:gd name="connsiteX3" fmla="*/ 2010676 w 2020349"/>
                <a:gd name="connsiteY3" fmla="*/ 1809729 h 2001288"/>
                <a:gd name="connsiteX4" fmla="*/ 2020349 w 2020349"/>
                <a:gd name="connsiteY4" fmla="*/ 2001288 h 2001288"/>
                <a:gd name="connsiteX5" fmla="*/ 1781392 w 2020349"/>
                <a:gd name="connsiteY5" fmla="*/ 2001288 h 2001288"/>
                <a:gd name="connsiteX6" fmla="*/ 1772953 w 2020349"/>
                <a:gd name="connsiteY6" fmla="*/ 1834160 h 2001288"/>
                <a:gd name="connsiteX7" fmla="*/ 5248 w 2020349"/>
                <a:gd name="connsiteY7" fmla="*/ 238957 h 2001288"/>
                <a:gd name="connsiteX8" fmla="*/ 0 w 2020349"/>
                <a:gd name="connsiteY8" fmla="*/ 239222 h 2001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20349" h="2001288">
                  <a:moveTo>
                    <a:pt x="0" y="239222"/>
                  </a:moveTo>
                  <a:lnTo>
                    <a:pt x="0" y="265"/>
                  </a:lnTo>
                  <a:lnTo>
                    <a:pt x="5248" y="0"/>
                  </a:lnTo>
                  <a:cubicBezTo>
                    <a:pt x="1048981" y="0"/>
                    <a:pt x="1907445" y="793231"/>
                    <a:pt x="2010676" y="1809729"/>
                  </a:cubicBezTo>
                  <a:lnTo>
                    <a:pt x="2020349" y="2001288"/>
                  </a:lnTo>
                  <a:lnTo>
                    <a:pt x="1781392" y="2001288"/>
                  </a:lnTo>
                  <a:lnTo>
                    <a:pt x="1772953" y="1834160"/>
                  </a:lnTo>
                  <a:cubicBezTo>
                    <a:pt x="1681959" y="938159"/>
                    <a:pt x="925257" y="238957"/>
                    <a:pt x="5248" y="238957"/>
                  </a:cubicBezTo>
                  <a:lnTo>
                    <a:pt x="0" y="239222"/>
                  </a:ln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Oval 27"/>
            <p:cNvSpPr/>
            <p:nvPr/>
          </p:nvSpPr>
          <p:spPr>
            <a:xfrm>
              <a:off x="565666" y="1776821"/>
              <a:ext cx="3678326" cy="3678326"/>
            </a:xfrm>
            <a:prstGeom prst="ellipse">
              <a:avLst/>
            </a:prstGeom>
            <a:solidFill>
              <a:schemeClr val="bg2"/>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TextBox 28"/>
          <p:cNvSpPr txBox="1"/>
          <p:nvPr/>
        </p:nvSpPr>
        <p:spPr>
          <a:xfrm>
            <a:off x="4123637" y="3003436"/>
            <a:ext cx="4293874" cy="829945"/>
          </a:xfrm>
          <a:prstGeom prst="rect">
            <a:avLst/>
          </a:prstGeom>
          <a:noFill/>
        </p:spPr>
        <p:txBody>
          <a:bodyPr wrap="square" rtlCol="0">
            <a:spAutoFit/>
          </a:bodyPr>
          <a:lstStyle/>
          <a:p>
            <a:pPr algn="ctr"/>
            <a:r>
              <a:rPr lang="en-US" sz="4800" dirty="0">
                <a:solidFill>
                  <a:schemeClr val="bg1"/>
                </a:solidFill>
                <a:latin typeface="Forte" panose="03060902040502070203" charset="0"/>
                <a:cs typeface="Forte" panose="03060902040502070203" charset="0"/>
              </a:rPr>
              <a:t>Thank You</a:t>
            </a:r>
            <a:endParaRPr lang="en-US" sz="4800" dirty="0">
              <a:solidFill>
                <a:schemeClr val="bg1"/>
              </a:solidFill>
              <a:latin typeface="Forte" panose="03060902040502070203" charset="0"/>
              <a:cs typeface="Forte" panose="03060902040502070203"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p:cNvGrpSpPr/>
          <p:nvPr/>
        </p:nvGrpSpPr>
        <p:grpSpPr>
          <a:xfrm>
            <a:off x="4760618" y="2072836"/>
            <a:ext cx="2670765" cy="2712329"/>
            <a:chOff x="5199578" y="1471027"/>
            <a:chExt cx="2670765" cy="2712329"/>
          </a:xfrm>
        </p:grpSpPr>
        <p:grpSp>
          <p:nvGrpSpPr>
            <p:cNvPr id="24" name="Group 23"/>
            <p:cNvGrpSpPr/>
            <p:nvPr/>
          </p:nvGrpSpPr>
          <p:grpSpPr>
            <a:xfrm rot="16200000">
              <a:off x="6571178" y="1471027"/>
              <a:ext cx="1278383" cy="1278383"/>
              <a:chOff x="6591960" y="2904973"/>
              <a:chExt cx="1278383" cy="1278383"/>
            </a:xfrm>
          </p:grpSpPr>
          <p:sp>
            <p:nvSpPr>
              <p:cNvPr id="25" name="Teardrop 24"/>
              <p:cNvSpPr/>
              <p:nvPr/>
            </p:nvSpPr>
            <p:spPr>
              <a:xfrm rot="13500000">
                <a:off x="6591960" y="2904973"/>
                <a:ext cx="1278383" cy="1278383"/>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Donut 25"/>
              <p:cNvSpPr/>
              <p:nvPr/>
            </p:nvSpPr>
            <p:spPr>
              <a:xfrm>
                <a:off x="6753169" y="3066182"/>
                <a:ext cx="955964" cy="955964"/>
              </a:xfrm>
              <a:prstGeom prst="donut">
                <a:avLst>
                  <a:gd name="adj" fmla="val 1062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21" name="Group 20"/>
            <p:cNvGrpSpPr/>
            <p:nvPr/>
          </p:nvGrpSpPr>
          <p:grpSpPr>
            <a:xfrm rot="10800000">
              <a:off x="5199578" y="1471027"/>
              <a:ext cx="1278383" cy="1278383"/>
              <a:chOff x="6591960" y="2904973"/>
              <a:chExt cx="1278383" cy="1278383"/>
            </a:xfrm>
          </p:grpSpPr>
          <p:sp>
            <p:nvSpPr>
              <p:cNvPr id="22" name="Teardrop 21"/>
              <p:cNvSpPr/>
              <p:nvPr/>
            </p:nvSpPr>
            <p:spPr>
              <a:xfrm rot="13500000">
                <a:off x="6591960" y="2904973"/>
                <a:ext cx="1278383" cy="1278383"/>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Donut 22"/>
              <p:cNvSpPr/>
              <p:nvPr/>
            </p:nvSpPr>
            <p:spPr>
              <a:xfrm>
                <a:off x="6753169" y="3066182"/>
                <a:ext cx="955964" cy="955964"/>
              </a:xfrm>
              <a:prstGeom prst="donut">
                <a:avLst>
                  <a:gd name="adj" fmla="val 1062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8" name="Group 17"/>
            <p:cNvGrpSpPr/>
            <p:nvPr/>
          </p:nvGrpSpPr>
          <p:grpSpPr>
            <a:xfrm rot="5400000">
              <a:off x="5199578" y="2904973"/>
              <a:ext cx="1278383" cy="1278383"/>
              <a:chOff x="6591960" y="2904973"/>
              <a:chExt cx="1278383" cy="1278383"/>
            </a:xfrm>
          </p:grpSpPr>
          <p:sp>
            <p:nvSpPr>
              <p:cNvPr id="19" name="Teardrop 18"/>
              <p:cNvSpPr/>
              <p:nvPr/>
            </p:nvSpPr>
            <p:spPr>
              <a:xfrm rot="13500000">
                <a:off x="6591960" y="2904973"/>
                <a:ext cx="1278383" cy="1278383"/>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Donut 19"/>
              <p:cNvSpPr/>
              <p:nvPr/>
            </p:nvSpPr>
            <p:spPr>
              <a:xfrm>
                <a:off x="6753169" y="3066182"/>
                <a:ext cx="955964" cy="955964"/>
              </a:xfrm>
              <a:prstGeom prst="donut">
                <a:avLst>
                  <a:gd name="adj" fmla="val 1062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7" name="Group 16"/>
            <p:cNvGrpSpPr/>
            <p:nvPr/>
          </p:nvGrpSpPr>
          <p:grpSpPr>
            <a:xfrm>
              <a:off x="6591960" y="2904973"/>
              <a:ext cx="1278383" cy="1278383"/>
              <a:chOff x="6591960" y="2904973"/>
              <a:chExt cx="1278383" cy="1278383"/>
            </a:xfrm>
          </p:grpSpPr>
          <p:sp>
            <p:nvSpPr>
              <p:cNvPr id="15" name="Teardrop 14"/>
              <p:cNvSpPr/>
              <p:nvPr/>
            </p:nvSpPr>
            <p:spPr>
              <a:xfrm rot="13500000">
                <a:off x="6591960" y="2904973"/>
                <a:ext cx="1278383" cy="1278383"/>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Donut 15"/>
              <p:cNvSpPr/>
              <p:nvPr/>
            </p:nvSpPr>
            <p:spPr>
              <a:xfrm>
                <a:off x="6753169" y="3066182"/>
                <a:ext cx="955964" cy="955964"/>
              </a:xfrm>
              <a:prstGeom prst="donut">
                <a:avLst>
                  <a:gd name="adj" fmla="val 1062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grpSp>
        <p:nvGrpSpPr>
          <p:cNvPr id="53" name="Group 52"/>
          <p:cNvGrpSpPr/>
          <p:nvPr/>
        </p:nvGrpSpPr>
        <p:grpSpPr>
          <a:xfrm>
            <a:off x="4179106" y="1050678"/>
            <a:ext cx="4031673" cy="4030203"/>
            <a:chOff x="374445" y="1606131"/>
            <a:chExt cx="4031673" cy="4030203"/>
          </a:xfrm>
        </p:grpSpPr>
        <p:sp>
          <p:nvSpPr>
            <p:cNvPr id="41" name="Freeform 40"/>
            <p:cNvSpPr/>
            <p:nvPr/>
          </p:nvSpPr>
          <p:spPr>
            <a:xfrm rot="5400000">
              <a:off x="2422119" y="1588842"/>
              <a:ext cx="1964135" cy="1998714"/>
            </a:xfrm>
            <a:custGeom>
              <a:avLst/>
              <a:gdLst>
                <a:gd name="connsiteX0" fmla="*/ 0 w 1964135"/>
                <a:gd name="connsiteY0" fmla="*/ 1998714 h 1998714"/>
                <a:gd name="connsiteX1" fmla="*/ 9673 w 1964135"/>
                <a:gd name="connsiteY1" fmla="*/ 1807155 h 1998714"/>
                <a:gd name="connsiteX2" fmla="*/ 1808994 w 1964135"/>
                <a:gd name="connsiteY2" fmla="*/ 7834 h 1998714"/>
                <a:gd name="connsiteX3" fmla="*/ 1964135 w 1964135"/>
                <a:gd name="connsiteY3" fmla="*/ 0 h 1998714"/>
                <a:gd name="connsiteX4" fmla="*/ 1964135 w 1964135"/>
                <a:gd name="connsiteY4" fmla="*/ 238957 h 1998714"/>
                <a:gd name="connsiteX5" fmla="*/ 1833425 w 1964135"/>
                <a:gd name="connsiteY5" fmla="*/ 245557 h 1998714"/>
                <a:gd name="connsiteX6" fmla="*/ 247396 w 1964135"/>
                <a:gd name="connsiteY6" fmla="*/ 1831586 h 1998714"/>
                <a:gd name="connsiteX7" fmla="*/ 238957 w 1964135"/>
                <a:gd name="connsiteY7" fmla="*/ 1998714 h 1998714"/>
                <a:gd name="connsiteX8" fmla="*/ 0 w 1964135"/>
                <a:gd name="connsiteY8" fmla="*/ 1998714 h 1998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4135" h="1998714">
                  <a:moveTo>
                    <a:pt x="0" y="1998714"/>
                  </a:moveTo>
                  <a:lnTo>
                    <a:pt x="9673" y="1807155"/>
                  </a:lnTo>
                  <a:cubicBezTo>
                    <a:pt x="106022" y="858424"/>
                    <a:pt x="860263" y="104182"/>
                    <a:pt x="1808994" y="7834"/>
                  </a:cubicBezTo>
                  <a:lnTo>
                    <a:pt x="1964135" y="0"/>
                  </a:lnTo>
                  <a:lnTo>
                    <a:pt x="1964135" y="238957"/>
                  </a:lnTo>
                  <a:lnTo>
                    <a:pt x="1833425" y="245557"/>
                  </a:lnTo>
                  <a:cubicBezTo>
                    <a:pt x="997157" y="330485"/>
                    <a:pt x="332324" y="995318"/>
                    <a:pt x="247396" y="1831586"/>
                  </a:cubicBezTo>
                  <a:lnTo>
                    <a:pt x="238957" y="1998714"/>
                  </a:lnTo>
                  <a:lnTo>
                    <a:pt x="0" y="1998714"/>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0" name="Freeform 39"/>
            <p:cNvSpPr/>
            <p:nvPr/>
          </p:nvSpPr>
          <p:spPr>
            <a:xfrm rot="5400000">
              <a:off x="386417" y="1597573"/>
              <a:ext cx="1963294" cy="1982091"/>
            </a:xfrm>
            <a:custGeom>
              <a:avLst/>
              <a:gdLst>
                <a:gd name="connsiteX0" fmla="*/ 0 w 1963294"/>
                <a:gd name="connsiteY0" fmla="*/ 0 h 1982091"/>
                <a:gd name="connsiteX1" fmla="*/ 238956 w 1963294"/>
                <a:gd name="connsiteY1" fmla="*/ 0 h 1982091"/>
                <a:gd name="connsiteX2" fmla="*/ 246556 w 1963294"/>
                <a:gd name="connsiteY2" fmla="*/ 150505 h 1982091"/>
                <a:gd name="connsiteX3" fmla="*/ 1832585 w 1963294"/>
                <a:gd name="connsiteY3" fmla="*/ 1736534 h 1982091"/>
                <a:gd name="connsiteX4" fmla="*/ 1963294 w 1963294"/>
                <a:gd name="connsiteY4" fmla="*/ 1743134 h 1982091"/>
                <a:gd name="connsiteX5" fmla="*/ 1963294 w 1963294"/>
                <a:gd name="connsiteY5" fmla="*/ 1982091 h 1982091"/>
                <a:gd name="connsiteX6" fmla="*/ 1808154 w 1963294"/>
                <a:gd name="connsiteY6" fmla="*/ 1974257 h 1982091"/>
                <a:gd name="connsiteX7" fmla="*/ 8833 w 1963294"/>
                <a:gd name="connsiteY7" fmla="*/ 174936 h 1982091"/>
                <a:gd name="connsiteX8" fmla="*/ 0 w 1963294"/>
                <a:gd name="connsiteY8" fmla="*/ 0 h 1982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3294" h="1982091">
                  <a:moveTo>
                    <a:pt x="0" y="0"/>
                  </a:moveTo>
                  <a:lnTo>
                    <a:pt x="238956" y="0"/>
                  </a:lnTo>
                  <a:lnTo>
                    <a:pt x="246556" y="150505"/>
                  </a:lnTo>
                  <a:cubicBezTo>
                    <a:pt x="331484" y="986773"/>
                    <a:pt x="996317" y="1651606"/>
                    <a:pt x="1832585" y="1736534"/>
                  </a:cubicBezTo>
                  <a:lnTo>
                    <a:pt x="1963294" y="1743134"/>
                  </a:lnTo>
                  <a:lnTo>
                    <a:pt x="1963294" y="1982091"/>
                  </a:lnTo>
                  <a:lnTo>
                    <a:pt x="1808154" y="1974257"/>
                  </a:lnTo>
                  <a:cubicBezTo>
                    <a:pt x="859423" y="1877908"/>
                    <a:pt x="105182" y="1123667"/>
                    <a:pt x="8833" y="174936"/>
                  </a:cubicBezTo>
                  <a:lnTo>
                    <a:pt x="0" y="0"/>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p:cNvSpPr/>
            <p:nvPr/>
          </p:nvSpPr>
          <p:spPr>
            <a:xfrm rot="5400000">
              <a:off x="357022" y="3633408"/>
              <a:ext cx="2019511" cy="1984665"/>
            </a:xfrm>
            <a:custGeom>
              <a:avLst/>
              <a:gdLst>
                <a:gd name="connsiteX0" fmla="*/ 0 w 2019511"/>
                <a:gd name="connsiteY0" fmla="*/ 1984400 h 1984665"/>
                <a:gd name="connsiteX1" fmla="*/ 0 w 2019511"/>
                <a:gd name="connsiteY1" fmla="*/ 1745443 h 1984665"/>
                <a:gd name="connsiteX2" fmla="*/ 5248 w 2019511"/>
                <a:gd name="connsiteY2" fmla="*/ 1745708 h 1984665"/>
                <a:gd name="connsiteX3" fmla="*/ 1772954 w 2019511"/>
                <a:gd name="connsiteY3" fmla="*/ 150505 h 1984665"/>
                <a:gd name="connsiteX4" fmla="*/ 1780554 w 2019511"/>
                <a:gd name="connsiteY4" fmla="*/ 0 h 1984665"/>
                <a:gd name="connsiteX5" fmla="*/ 2019511 w 2019511"/>
                <a:gd name="connsiteY5" fmla="*/ 0 h 1984665"/>
                <a:gd name="connsiteX6" fmla="*/ 2010677 w 2019511"/>
                <a:gd name="connsiteY6" fmla="*/ 174936 h 1984665"/>
                <a:gd name="connsiteX7" fmla="*/ 5248 w 2019511"/>
                <a:gd name="connsiteY7" fmla="*/ 1984665 h 1984665"/>
                <a:gd name="connsiteX8" fmla="*/ 0 w 2019511"/>
                <a:gd name="connsiteY8" fmla="*/ 1984400 h 1984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9511" h="1984665">
                  <a:moveTo>
                    <a:pt x="0" y="1984400"/>
                  </a:moveTo>
                  <a:lnTo>
                    <a:pt x="0" y="1745443"/>
                  </a:lnTo>
                  <a:lnTo>
                    <a:pt x="5248" y="1745708"/>
                  </a:lnTo>
                  <a:cubicBezTo>
                    <a:pt x="925258" y="1745708"/>
                    <a:pt x="1681960" y="1046506"/>
                    <a:pt x="1772954" y="150505"/>
                  </a:cubicBezTo>
                  <a:lnTo>
                    <a:pt x="1780554" y="0"/>
                  </a:lnTo>
                  <a:lnTo>
                    <a:pt x="2019511" y="0"/>
                  </a:lnTo>
                  <a:lnTo>
                    <a:pt x="2010677" y="174936"/>
                  </a:lnTo>
                  <a:cubicBezTo>
                    <a:pt x="1907446" y="1191434"/>
                    <a:pt x="1048982" y="1984665"/>
                    <a:pt x="5248" y="1984665"/>
                  </a:cubicBezTo>
                  <a:lnTo>
                    <a:pt x="0" y="1984400"/>
                  </a:ln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p:cNvSpPr/>
            <p:nvPr/>
          </p:nvSpPr>
          <p:spPr>
            <a:xfrm rot="5400000">
              <a:off x="2395299" y="3625516"/>
              <a:ext cx="2020349" cy="2001288"/>
            </a:xfrm>
            <a:custGeom>
              <a:avLst/>
              <a:gdLst>
                <a:gd name="connsiteX0" fmla="*/ 0 w 2020349"/>
                <a:gd name="connsiteY0" fmla="*/ 239222 h 2001288"/>
                <a:gd name="connsiteX1" fmla="*/ 0 w 2020349"/>
                <a:gd name="connsiteY1" fmla="*/ 265 h 2001288"/>
                <a:gd name="connsiteX2" fmla="*/ 5248 w 2020349"/>
                <a:gd name="connsiteY2" fmla="*/ 0 h 2001288"/>
                <a:gd name="connsiteX3" fmla="*/ 2010676 w 2020349"/>
                <a:gd name="connsiteY3" fmla="*/ 1809729 h 2001288"/>
                <a:gd name="connsiteX4" fmla="*/ 2020349 w 2020349"/>
                <a:gd name="connsiteY4" fmla="*/ 2001288 h 2001288"/>
                <a:gd name="connsiteX5" fmla="*/ 1781392 w 2020349"/>
                <a:gd name="connsiteY5" fmla="*/ 2001288 h 2001288"/>
                <a:gd name="connsiteX6" fmla="*/ 1772953 w 2020349"/>
                <a:gd name="connsiteY6" fmla="*/ 1834160 h 2001288"/>
                <a:gd name="connsiteX7" fmla="*/ 5248 w 2020349"/>
                <a:gd name="connsiteY7" fmla="*/ 238957 h 2001288"/>
                <a:gd name="connsiteX8" fmla="*/ 0 w 2020349"/>
                <a:gd name="connsiteY8" fmla="*/ 239222 h 2001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20349" h="2001288">
                  <a:moveTo>
                    <a:pt x="0" y="239222"/>
                  </a:moveTo>
                  <a:lnTo>
                    <a:pt x="0" y="265"/>
                  </a:lnTo>
                  <a:lnTo>
                    <a:pt x="5248" y="0"/>
                  </a:lnTo>
                  <a:cubicBezTo>
                    <a:pt x="1048981" y="0"/>
                    <a:pt x="1907445" y="793231"/>
                    <a:pt x="2010676" y="1809729"/>
                  </a:cubicBezTo>
                  <a:lnTo>
                    <a:pt x="2020349" y="2001288"/>
                  </a:lnTo>
                  <a:lnTo>
                    <a:pt x="1781392" y="2001288"/>
                  </a:lnTo>
                  <a:lnTo>
                    <a:pt x="1772953" y="1834160"/>
                  </a:lnTo>
                  <a:cubicBezTo>
                    <a:pt x="1681959" y="938159"/>
                    <a:pt x="925257" y="238957"/>
                    <a:pt x="5248" y="238957"/>
                  </a:cubicBezTo>
                  <a:lnTo>
                    <a:pt x="0" y="239222"/>
                  </a:ln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2" name="Oval 51"/>
            <p:cNvSpPr/>
            <p:nvPr/>
          </p:nvSpPr>
          <p:spPr>
            <a:xfrm>
              <a:off x="565666" y="1776821"/>
              <a:ext cx="3678326" cy="3678326"/>
            </a:xfrm>
            <a:prstGeom prst="ellipse">
              <a:avLst/>
            </a:prstGeom>
            <a:solidFill>
              <a:schemeClr val="bg2"/>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7" name="TextBox 56"/>
          <p:cNvSpPr txBox="1"/>
          <p:nvPr/>
        </p:nvSpPr>
        <p:spPr>
          <a:xfrm>
            <a:off x="4126112" y="2614429"/>
            <a:ext cx="4080856" cy="1630045"/>
          </a:xfrm>
          <a:prstGeom prst="rect">
            <a:avLst/>
          </a:prstGeom>
          <a:noFill/>
        </p:spPr>
        <p:txBody>
          <a:bodyPr wrap="square" rtlCol="0">
            <a:spAutoFit/>
          </a:bodyPr>
          <a:lstStyle/>
          <a:p>
            <a:pPr algn="ctr"/>
            <a:r>
              <a:rPr lang="en-US" sz="20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latin typeface="Montserrat ExtraBold" pitchFamily="2" charset="77"/>
              </a:rPr>
              <a:t>Md Mehedi Hasan</a:t>
            </a:r>
            <a:endParaRPr lang="en-US" sz="20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latin typeface="Montserrat ExtraBold" pitchFamily="2" charset="77"/>
            </a:endParaRPr>
          </a:p>
          <a:p>
            <a:pPr algn="ctr"/>
            <a:r>
              <a:rPr lang="en-US" sz="20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latin typeface="Montserrat ExtraBold" pitchFamily="2" charset="77"/>
              </a:rPr>
              <a:t>ID : 221-15-5976</a:t>
            </a:r>
            <a:endParaRPr lang="en-US" sz="20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latin typeface="Montserrat ExtraBold" pitchFamily="2" charset="77"/>
            </a:endParaRPr>
          </a:p>
          <a:p>
            <a:pPr algn="ctr"/>
            <a:endParaRPr lang="en-US" sz="20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latin typeface="Montserrat ExtraBold" pitchFamily="2" charset="77"/>
            </a:endParaRPr>
          </a:p>
          <a:p>
            <a:pPr algn="ctr"/>
            <a:r>
              <a:rPr lang="en-US" sz="20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latin typeface="Montserrat ExtraBold" pitchFamily="2" charset="77"/>
              </a:rPr>
              <a:t>Rubaiyat Ferdousi</a:t>
            </a:r>
            <a:endParaRPr lang="en-US" sz="20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latin typeface="Montserrat ExtraBold" pitchFamily="2" charset="77"/>
            </a:endParaRPr>
          </a:p>
          <a:p>
            <a:pPr algn="ctr"/>
            <a:r>
              <a:rPr lang="en-US" sz="20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latin typeface="Montserrat ExtraBold" pitchFamily="2" charset="77"/>
              </a:rPr>
              <a:t>ID : 221-15-4843</a:t>
            </a:r>
            <a:endParaRPr lang="en-US" sz="20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latin typeface="Montserrat ExtraBold" pitchFamily="2" charset="77"/>
            </a:endParaRPr>
          </a:p>
        </p:txBody>
      </p:sp>
      <p:sp>
        <p:nvSpPr>
          <p:cNvPr id="2" name="Flowchart: Preparation 1"/>
          <p:cNvSpPr/>
          <p:nvPr/>
        </p:nvSpPr>
        <p:spPr>
          <a:xfrm>
            <a:off x="4921250" y="1807845"/>
            <a:ext cx="2423160" cy="441960"/>
          </a:xfrm>
          <a:prstGeom prst="flowChartPreparation">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sz="1600">
                <a:solidFill>
                  <a:schemeClr val="bg2"/>
                </a:solidFill>
                <a:latin typeface="Bahnschrift Light SemiCondensed" panose="020B0502040204020203" charset="0"/>
                <a:cs typeface="Bahnschrift Light SemiCondensed" panose="020B0502040204020203" charset="0"/>
              </a:rPr>
              <a:t>Presented By</a:t>
            </a:r>
            <a:endParaRPr lang="en-US" sz="1600">
              <a:solidFill>
                <a:schemeClr val="bg2"/>
              </a:solidFill>
              <a:latin typeface="Bahnschrift Light SemiCondensed" panose="020B0502040204020203" charset="0"/>
              <a:cs typeface="Bahnschrift Light SemiCondensed" panose="020B0502040204020203"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p:cNvGrpSpPr/>
          <p:nvPr/>
        </p:nvGrpSpPr>
        <p:grpSpPr>
          <a:xfrm>
            <a:off x="4760618" y="2072836"/>
            <a:ext cx="2670765" cy="2712329"/>
            <a:chOff x="5199578" y="1471027"/>
            <a:chExt cx="2670765" cy="2712329"/>
          </a:xfrm>
        </p:grpSpPr>
        <p:grpSp>
          <p:nvGrpSpPr>
            <p:cNvPr id="24" name="Group 23"/>
            <p:cNvGrpSpPr/>
            <p:nvPr/>
          </p:nvGrpSpPr>
          <p:grpSpPr>
            <a:xfrm rot="16200000">
              <a:off x="6571178" y="1471027"/>
              <a:ext cx="1278383" cy="1278383"/>
              <a:chOff x="6591960" y="2904973"/>
              <a:chExt cx="1278383" cy="1278383"/>
            </a:xfrm>
          </p:grpSpPr>
          <p:sp>
            <p:nvSpPr>
              <p:cNvPr id="25" name="Teardrop 24"/>
              <p:cNvSpPr/>
              <p:nvPr/>
            </p:nvSpPr>
            <p:spPr>
              <a:xfrm rot="13500000">
                <a:off x="6591960" y="2904973"/>
                <a:ext cx="1278383" cy="1278383"/>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Donut 25"/>
              <p:cNvSpPr/>
              <p:nvPr/>
            </p:nvSpPr>
            <p:spPr>
              <a:xfrm>
                <a:off x="6753169" y="3066182"/>
                <a:ext cx="955964" cy="955964"/>
              </a:xfrm>
              <a:prstGeom prst="donut">
                <a:avLst>
                  <a:gd name="adj" fmla="val 1062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21" name="Group 20"/>
            <p:cNvGrpSpPr/>
            <p:nvPr/>
          </p:nvGrpSpPr>
          <p:grpSpPr>
            <a:xfrm rot="10800000">
              <a:off x="5199578" y="1471027"/>
              <a:ext cx="1278383" cy="1278383"/>
              <a:chOff x="6591960" y="2904973"/>
              <a:chExt cx="1278383" cy="1278383"/>
            </a:xfrm>
          </p:grpSpPr>
          <p:sp>
            <p:nvSpPr>
              <p:cNvPr id="22" name="Teardrop 21"/>
              <p:cNvSpPr/>
              <p:nvPr/>
            </p:nvSpPr>
            <p:spPr>
              <a:xfrm rot="13500000">
                <a:off x="6591960" y="2904973"/>
                <a:ext cx="1278383" cy="1278383"/>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Donut 22"/>
              <p:cNvSpPr/>
              <p:nvPr/>
            </p:nvSpPr>
            <p:spPr>
              <a:xfrm>
                <a:off x="6753169" y="3066182"/>
                <a:ext cx="955964" cy="955964"/>
              </a:xfrm>
              <a:prstGeom prst="donut">
                <a:avLst>
                  <a:gd name="adj" fmla="val 1062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8" name="Group 17"/>
            <p:cNvGrpSpPr/>
            <p:nvPr/>
          </p:nvGrpSpPr>
          <p:grpSpPr>
            <a:xfrm rot="5400000">
              <a:off x="5199578" y="2904973"/>
              <a:ext cx="1278383" cy="1278383"/>
              <a:chOff x="6591960" y="2904973"/>
              <a:chExt cx="1278383" cy="1278383"/>
            </a:xfrm>
          </p:grpSpPr>
          <p:sp>
            <p:nvSpPr>
              <p:cNvPr id="19" name="Teardrop 18"/>
              <p:cNvSpPr/>
              <p:nvPr/>
            </p:nvSpPr>
            <p:spPr>
              <a:xfrm rot="13500000">
                <a:off x="6591960" y="2904973"/>
                <a:ext cx="1278383" cy="1278383"/>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Donut 19"/>
              <p:cNvSpPr/>
              <p:nvPr/>
            </p:nvSpPr>
            <p:spPr>
              <a:xfrm>
                <a:off x="6753169" y="3066182"/>
                <a:ext cx="955964" cy="955964"/>
              </a:xfrm>
              <a:prstGeom prst="donut">
                <a:avLst>
                  <a:gd name="adj" fmla="val 1062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7" name="Group 16"/>
            <p:cNvGrpSpPr/>
            <p:nvPr/>
          </p:nvGrpSpPr>
          <p:grpSpPr>
            <a:xfrm>
              <a:off x="6591960" y="2904973"/>
              <a:ext cx="1278383" cy="1278383"/>
              <a:chOff x="6591960" y="2904973"/>
              <a:chExt cx="1278383" cy="1278383"/>
            </a:xfrm>
          </p:grpSpPr>
          <p:sp>
            <p:nvSpPr>
              <p:cNvPr id="15" name="Teardrop 14"/>
              <p:cNvSpPr/>
              <p:nvPr/>
            </p:nvSpPr>
            <p:spPr>
              <a:xfrm rot="13500000">
                <a:off x="6591960" y="2904973"/>
                <a:ext cx="1278383" cy="1278383"/>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Donut 15"/>
              <p:cNvSpPr/>
              <p:nvPr/>
            </p:nvSpPr>
            <p:spPr>
              <a:xfrm>
                <a:off x="6753169" y="3066182"/>
                <a:ext cx="955964" cy="955964"/>
              </a:xfrm>
              <a:prstGeom prst="donut">
                <a:avLst>
                  <a:gd name="adj" fmla="val 1062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grpSp>
        <p:nvGrpSpPr>
          <p:cNvPr id="53" name="Group 52"/>
          <p:cNvGrpSpPr/>
          <p:nvPr/>
        </p:nvGrpSpPr>
        <p:grpSpPr>
          <a:xfrm rot="5400000">
            <a:off x="4225290" y="1004570"/>
            <a:ext cx="4124325" cy="4185285"/>
            <a:chOff x="374445" y="1606131"/>
            <a:chExt cx="4031673" cy="4030203"/>
          </a:xfrm>
        </p:grpSpPr>
        <p:sp>
          <p:nvSpPr>
            <p:cNvPr id="41" name="Freeform 40"/>
            <p:cNvSpPr/>
            <p:nvPr/>
          </p:nvSpPr>
          <p:spPr>
            <a:xfrm rot="5400000">
              <a:off x="2422119" y="1588842"/>
              <a:ext cx="1964135" cy="1998714"/>
            </a:xfrm>
            <a:custGeom>
              <a:avLst/>
              <a:gdLst>
                <a:gd name="connsiteX0" fmla="*/ 0 w 1964135"/>
                <a:gd name="connsiteY0" fmla="*/ 1998714 h 1998714"/>
                <a:gd name="connsiteX1" fmla="*/ 9673 w 1964135"/>
                <a:gd name="connsiteY1" fmla="*/ 1807155 h 1998714"/>
                <a:gd name="connsiteX2" fmla="*/ 1808994 w 1964135"/>
                <a:gd name="connsiteY2" fmla="*/ 7834 h 1998714"/>
                <a:gd name="connsiteX3" fmla="*/ 1964135 w 1964135"/>
                <a:gd name="connsiteY3" fmla="*/ 0 h 1998714"/>
                <a:gd name="connsiteX4" fmla="*/ 1964135 w 1964135"/>
                <a:gd name="connsiteY4" fmla="*/ 238957 h 1998714"/>
                <a:gd name="connsiteX5" fmla="*/ 1833425 w 1964135"/>
                <a:gd name="connsiteY5" fmla="*/ 245557 h 1998714"/>
                <a:gd name="connsiteX6" fmla="*/ 247396 w 1964135"/>
                <a:gd name="connsiteY6" fmla="*/ 1831586 h 1998714"/>
                <a:gd name="connsiteX7" fmla="*/ 238957 w 1964135"/>
                <a:gd name="connsiteY7" fmla="*/ 1998714 h 1998714"/>
                <a:gd name="connsiteX8" fmla="*/ 0 w 1964135"/>
                <a:gd name="connsiteY8" fmla="*/ 1998714 h 1998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4135" h="1998714">
                  <a:moveTo>
                    <a:pt x="0" y="1998714"/>
                  </a:moveTo>
                  <a:lnTo>
                    <a:pt x="9673" y="1807155"/>
                  </a:lnTo>
                  <a:cubicBezTo>
                    <a:pt x="106022" y="858424"/>
                    <a:pt x="860263" y="104182"/>
                    <a:pt x="1808994" y="7834"/>
                  </a:cubicBezTo>
                  <a:lnTo>
                    <a:pt x="1964135" y="0"/>
                  </a:lnTo>
                  <a:lnTo>
                    <a:pt x="1964135" y="238957"/>
                  </a:lnTo>
                  <a:lnTo>
                    <a:pt x="1833425" y="245557"/>
                  </a:lnTo>
                  <a:cubicBezTo>
                    <a:pt x="997157" y="330485"/>
                    <a:pt x="332324" y="995318"/>
                    <a:pt x="247396" y="1831586"/>
                  </a:cubicBezTo>
                  <a:lnTo>
                    <a:pt x="238957" y="1998714"/>
                  </a:lnTo>
                  <a:lnTo>
                    <a:pt x="0" y="1998714"/>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0" name="Freeform 39"/>
            <p:cNvSpPr/>
            <p:nvPr/>
          </p:nvSpPr>
          <p:spPr>
            <a:xfrm rot="5400000">
              <a:off x="386417" y="1597573"/>
              <a:ext cx="1963294" cy="1982091"/>
            </a:xfrm>
            <a:custGeom>
              <a:avLst/>
              <a:gdLst>
                <a:gd name="connsiteX0" fmla="*/ 0 w 1963294"/>
                <a:gd name="connsiteY0" fmla="*/ 0 h 1982091"/>
                <a:gd name="connsiteX1" fmla="*/ 238956 w 1963294"/>
                <a:gd name="connsiteY1" fmla="*/ 0 h 1982091"/>
                <a:gd name="connsiteX2" fmla="*/ 246556 w 1963294"/>
                <a:gd name="connsiteY2" fmla="*/ 150505 h 1982091"/>
                <a:gd name="connsiteX3" fmla="*/ 1832585 w 1963294"/>
                <a:gd name="connsiteY3" fmla="*/ 1736534 h 1982091"/>
                <a:gd name="connsiteX4" fmla="*/ 1963294 w 1963294"/>
                <a:gd name="connsiteY4" fmla="*/ 1743134 h 1982091"/>
                <a:gd name="connsiteX5" fmla="*/ 1963294 w 1963294"/>
                <a:gd name="connsiteY5" fmla="*/ 1982091 h 1982091"/>
                <a:gd name="connsiteX6" fmla="*/ 1808154 w 1963294"/>
                <a:gd name="connsiteY6" fmla="*/ 1974257 h 1982091"/>
                <a:gd name="connsiteX7" fmla="*/ 8833 w 1963294"/>
                <a:gd name="connsiteY7" fmla="*/ 174936 h 1982091"/>
                <a:gd name="connsiteX8" fmla="*/ 0 w 1963294"/>
                <a:gd name="connsiteY8" fmla="*/ 0 h 1982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3294" h="1982091">
                  <a:moveTo>
                    <a:pt x="0" y="0"/>
                  </a:moveTo>
                  <a:lnTo>
                    <a:pt x="238956" y="0"/>
                  </a:lnTo>
                  <a:lnTo>
                    <a:pt x="246556" y="150505"/>
                  </a:lnTo>
                  <a:cubicBezTo>
                    <a:pt x="331484" y="986773"/>
                    <a:pt x="996317" y="1651606"/>
                    <a:pt x="1832585" y="1736534"/>
                  </a:cubicBezTo>
                  <a:lnTo>
                    <a:pt x="1963294" y="1743134"/>
                  </a:lnTo>
                  <a:lnTo>
                    <a:pt x="1963294" y="1982091"/>
                  </a:lnTo>
                  <a:lnTo>
                    <a:pt x="1808154" y="1974257"/>
                  </a:lnTo>
                  <a:cubicBezTo>
                    <a:pt x="859423" y="1877908"/>
                    <a:pt x="105182" y="1123667"/>
                    <a:pt x="8833" y="174936"/>
                  </a:cubicBezTo>
                  <a:lnTo>
                    <a:pt x="0" y="0"/>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p:cNvSpPr/>
            <p:nvPr/>
          </p:nvSpPr>
          <p:spPr>
            <a:xfrm rot="5400000">
              <a:off x="357022" y="3633408"/>
              <a:ext cx="2019511" cy="1984665"/>
            </a:xfrm>
            <a:custGeom>
              <a:avLst/>
              <a:gdLst>
                <a:gd name="connsiteX0" fmla="*/ 0 w 2019511"/>
                <a:gd name="connsiteY0" fmla="*/ 1984400 h 1984665"/>
                <a:gd name="connsiteX1" fmla="*/ 0 w 2019511"/>
                <a:gd name="connsiteY1" fmla="*/ 1745443 h 1984665"/>
                <a:gd name="connsiteX2" fmla="*/ 5248 w 2019511"/>
                <a:gd name="connsiteY2" fmla="*/ 1745708 h 1984665"/>
                <a:gd name="connsiteX3" fmla="*/ 1772954 w 2019511"/>
                <a:gd name="connsiteY3" fmla="*/ 150505 h 1984665"/>
                <a:gd name="connsiteX4" fmla="*/ 1780554 w 2019511"/>
                <a:gd name="connsiteY4" fmla="*/ 0 h 1984665"/>
                <a:gd name="connsiteX5" fmla="*/ 2019511 w 2019511"/>
                <a:gd name="connsiteY5" fmla="*/ 0 h 1984665"/>
                <a:gd name="connsiteX6" fmla="*/ 2010677 w 2019511"/>
                <a:gd name="connsiteY6" fmla="*/ 174936 h 1984665"/>
                <a:gd name="connsiteX7" fmla="*/ 5248 w 2019511"/>
                <a:gd name="connsiteY7" fmla="*/ 1984665 h 1984665"/>
                <a:gd name="connsiteX8" fmla="*/ 0 w 2019511"/>
                <a:gd name="connsiteY8" fmla="*/ 1984400 h 1984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9511" h="1984665">
                  <a:moveTo>
                    <a:pt x="0" y="1984400"/>
                  </a:moveTo>
                  <a:lnTo>
                    <a:pt x="0" y="1745443"/>
                  </a:lnTo>
                  <a:lnTo>
                    <a:pt x="5248" y="1745708"/>
                  </a:lnTo>
                  <a:cubicBezTo>
                    <a:pt x="925258" y="1745708"/>
                    <a:pt x="1681960" y="1046506"/>
                    <a:pt x="1772954" y="150505"/>
                  </a:cubicBezTo>
                  <a:lnTo>
                    <a:pt x="1780554" y="0"/>
                  </a:lnTo>
                  <a:lnTo>
                    <a:pt x="2019511" y="0"/>
                  </a:lnTo>
                  <a:lnTo>
                    <a:pt x="2010677" y="174936"/>
                  </a:lnTo>
                  <a:cubicBezTo>
                    <a:pt x="1907446" y="1191434"/>
                    <a:pt x="1048982" y="1984665"/>
                    <a:pt x="5248" y="1984665"/>
                  </a:cubicBezTo>
                  <a:lnTo>
                    <a:pt x="0" y="1984400"/>
                  </a:ln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p:cNvSpPr/>
            <p:nvPr/>
          </p:nvSpPr>
          <p:spPr>
            <a:xfrm rot="5400000">
              <a:off x="2395299" y="3625516"/>
              <a:ext cx="2020349" cy="2001288"/>
            </a:xfrm>
            <a:custGeom>
              <a:avLst/>
              <a:gdLst>
                <a:gd name="connsiteX0" fmla="*/ 0 w 2020349"/>
                <a:gd name="connsiteY0" fmla="*/ 239222 h 2001288"/>
                <a:gd name="connsiteX1" fmla="*/ 0 w 2020349"/>
                <a:gd name="connsiteY1" fmla="*/ 265 h 2001288"/>
                <a:gd name="connsiteX2" fmla="*/ 5248 w 2020349"/>
                <a:gd name="connsiteY2" fmla="*/ 0 h 2001288"/>
                <a:gd name="connsiteX3" fmla="*/ 2010676 w 2020349"/>
                <a:gd name="connsiteY3" fmla="*/ 1809729 h 2001288"/>
                <a:gd name="connsiteX4" fmla="*/ 2020349 w 2020349"/>
                <a:gd name="connsiteY4" fmla="*/ 2001288 h 2001288"/>
                <a:gd name="connsiteX5" fmla="*/ 1781392 w 2020349"/>
                <a:gd name="connsiteY5" fmla="*/ 2001288 h 2001288"/>
                <a:gd name="connsiteX6" fmla="*/ 1772953 w 2020349"/>
                <a:gd name="connsiteY6" fmla="*/ 1834160 h 2001288"/>
                <a:gd name="connsiteX7" fmla="*/ 5248 w 2020349"/>
                <a:gd name="connsiteY7" fmla="*/ 238957 h 2001288"/>
                <a:gd name="connsiteX8" fmla="*/ 0 w 2020349"/>
                <a:gd name="connsiteY8" fmla="*/ 239222 h 2001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20349" h="2001288">
                  <a:moveTo>
                    <a:pt x="0" y="239222"/>
                  </a:moveTo>
                  <a:lnTo>
                    <a:pt x="0" y="265"/>
                  </a:lnTo>
                  <a:lnTo>
                    <a:pt x="5248" y="0"/>
                  </a:lnTo>
                  <a:cubicBezTo>
                    <a:pt x="1048981" y="0"/>
                    <a:pt x="1907445" y="793231"/>
                    <a:pt x="2010676" y="1809729"/>
                  </a:cubicBezTo>
                  <a:lnTo>
                    <a:pt x="2020349" y="2001288"/>
                  </a:lnTo>
                  <a:lnTo>
                    <a:pt x="1781392" y="2001288"/>
                  </a:lnTo>
                  <a:lnTo>
                    <a:pt x="1772953" y="1834160"/>
                  </a:lnTo>
                  <a:cubicBezTo>
                    <a:pt x="1681959" y="938159"/>
                    <a:pt x="925257" y="238957"/>
                    <a:pt x="5248" y="238957"/>
                  </a:cubicBezTo>
                  <a:lnTo>
                    <a:pt x="0" y="239222"/>
                  </a:ln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2" name="Oval 51"/>
            <p:cNvSpPr/>
            <p:nvPr/>
          </p:nvSpPr>
          <p:spPr>
            <a:xfrm>
              <a:off x="565666" y="1776821"/>
              <a:ext cx="3678326" cy="3678326"/>
            </a:xfrm>
            <a:prstGeom prst="ellipse">
              <a:avLst/>
            </a:prstGeom>
            <a:solidFill>
              <a:schemeClr val="bg2"/>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7" name="TextBox 56"/>
          <p:cNvSpPr txBox="1"/>
          <p:nvPr/>
        </p:nvSpPr>
        <p:spPr>
          <a:xfrm>
            <a:off x="4126747" y="2950979"/>
            <a:ext cx="4080856" cy="953135"/>
          </a:xfrm>
          <a:prstGeom prst="rect">
            <a:avLst/>
          </a:prstGeom>
          <a:noFill/>
        </p:spPr>
        <p:txBody>
          <a:bodyPr wrap="square" rtlCol="0">
            <a:spAutoFit/>
          </a:bodyPr>
          <a:lstStyle/>
          <a:p>
            <a:pPr algn="ctr"/>
            <a:r>
              <a:rPr lang="en-US" sz="28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Montserrat ExtraBold" pitchFamily="2" charset="77"/>
              </a:rPr>
              <a:t>Project : Home Rent Website</a:t>
            </a:r>
            <a:endParaRPr lang="en-US" sz="28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Montserrat ExtraBold" pitchFamily="2" charset="77"/>
            </a:endParaRPr>
          </a:p>
        </p:txBody>
      </p:sp>
      <p:pic>
        <p:nvPicPr>
          <p:cNvPr id="58" name="Graphic 57" descr="Bullseye"/>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5835650" y="1807845"/>
            <a:ext cx="914400" cy="9144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a:stCxn id="15" idx="2"/>
          </p:cNvCxnSpPr>
          <p:nvPr/>
        </p:nvCxnSpPr>
        <p:spPr>
          <a:xfrm flipH="1" flipV="1">
            <a:off x="550718" y="2954788"/>
            <a:ext cx="3597638" cy="24698"/>
          </a:xfrm>
          <a:prstGeom prst="line">
            <a:avLst/>
          </a:prstGeom>
          <a:ln w="15875">
            <a:tailEnd type="oval"/>
          </a:ln>
        </p:spPr>
        <p:style>
          <a:lnRef idx="1">
            <a:schemeClr val="accent1"/>
          </a:lnRef>
          <a:fillRef idx="0">
            <a:schemeClr val="accent1"/>
          </a:fillRef>
          <a:effectRef idx="0">
            <a:schemeClr val="accent1"/>
          </a:effectRef>
          <a:fontRef idx="minor">
            <a:schemeClr val="tx1"/>
          </a:fontRef>
        </p:style>
      </p:cxnSp>
      <p:cxnSp>
        <p:nvCxnSpPr>
          <p:cNvPr id="4" name="Straight Connector 3"/>
          <p:cNvCxnSpPr/>
          <p:nvPr/>
        </p:nvCxnSpPr>
        <p:spPr>
          <a:xfrm flipH="1" flipV="1">
            <a:off x="550718" y="5043361"/>
            <a:ext cx="3597638" cy="24698"/>
          </a:xfrm>
          <a:prstGeom prst="line">
            <a:avLst/>
          </a:prstGeom>
          <a:ln w="15875">
            <a:solidFill>
              <a:schemeClr val="accent4"/>
            </a:solidFill>
            <a:tailEnd type="ova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flipH="1" flipV="1">
            <a:off x="7938654" y="2954788"/>
            <a:ext cx="3597638" cy="24698"/>
          </a:xfrm>
          <a:prstGeom prst="line">
            <a:avLst/>
          </a:prstGeom>
          <a:ln w="15875">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H="1" flipV="1">
            <a:off x="7938654" y="5043361"/>
            <a:ext cx="3597638" cy="24698"/>
          </a:xfrm>
          <a:prstGeom prst="line">
            <a:avLst/>
          </a:prstGeom>
          <a:ln w="15875">
            <a:solidFill>
              <a:schemeClr val="accent3"/>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27" name="Group 26"/>
          <p:cNvGrpSpPr/>
          <p:nvPr/>
        </p:nvGrpSpPr>
        <p:grpSpPr>
          <a:xfrm rot="10800000">
            <a:off x="3830782" y="1128530"/>
            <a:ext cx="4530435" cy="4600940"/>
            <a:chOff x="5199578" y="1471027"/>
            <a:chExt cx="2670765" cy="2712329"/>
          </a:xfrm>
        </p:grpSpPr>
        <p:grpSp>
          <p:nvGrpSpPr>
            <p:cNvPr id="24" name="Group 23"/>
            <p:cNvGrpSpPr/>
            <p:nvPr/>
          </p:nvGrpSpPr>
          <p:grpSpPr>
            <a:xfrm rot="16200000">
              <a:off x="6571178" y="1471027"/>
              <a:ext cx="1278383" cy="1278383"/>
              <a:chOff x="6591960" y="2904973"/>
              <a:chExt cx="1278383" cy="1278383"/>
            </a:xfrm>
          </p:grpSpPr>
          <p:sp>
            <p:nvSpPr>
              <p:cNvPr id="25" name="Teardrop 24"/>
              <p:cNvSpPr/>
              <p:nvPr/>
            </p:nvSpPr>
            <p:spPr>
              <a:xfrm rot="13500000">
                <a:off x="6591960" y="2904973"/>
                <a:ext cx="1278383" cy="1278383"/>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Donut 25"/>
              <p:cNvSpPr/>
              <p:nvPr/>
            </p:nvSpPr>
            <p:spPr>
              <a:xfrm>
                <a:off x="6753169" y="3066182"/>
                <a:ext cx="955964" cy="955964"/>
              </a:xfrm>
              <a:prstGeom prst="donut">
                <a:avLst>
                  <a:gd name="adj" fmla="val 1062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21" name="Group 20"/>
            <p:cNvGrpSpPr/>
            <p:nvPr/>
          </p:nvGrpSpPr>
          <p:grpSpPr>
            <a:xfrm rot="10800000">
              <a:off x="5199578" y="1471027"/>
              <a:ext cx="1278383" cy="1278383"/>
              <a:chOff x="6591960" y="2904973"/>
              <a:chExt cx="1278383" cy="1278383"/>
            </a:xfrm>
          </p:grpSpPr>
          <p:sp>
            <p:nvSpPr>
              <p:cNvPr id="22" name="Teardrop 21"/>
              <p:cNvSpPr/>
              <p:nvPr/>
            </p:nvSpPr>
            <p:spPr>
              <a:xfrm rot="13500000">
                <a:off x="6591960" y="2904973"/>
                <a:ext cx="1278383" cy="1278383"/>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Donut 22"/>
              <p:cNvSpPr/>
              <p:nvPr/>
            </p:nvSpPr>
            <p:spPr>
              <a:xfrm>
                <a:off x="6753169" y="3066182"/>
                <a:ext cx="955964" cy="955964"/>
              </a:xfrm>
              <a:prstGeom prst="donut">
                <a:avLst>
                  <a:gd name="adj" fmla="val 1062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8" name="Group 17"/>
            <p:cNvGrpSpPr/>
            <p:nvPr/>
          </p:nvGrpSpPr>
          <p:grpSpPr>
            <a:xfrm rot="5400000">
              <a:off x="5199578" y="2904973"/>
              <a:ext cx="1278383" cy="1278383"/>
              <a:chOff x="6591960" y="2904973"/>
              <a:chExt cx="1278383" cy="1278383"/>
            </a:xfrm>
          </p:grpSpPr>
          <p:sp>
            <p:nvSpPr>
              <p:cNvPr id="19" name="Teardrop 18"/>
              <p:cNvSpPr/>
              <p:nvPr/>
            </p:nvSpPr>
            <p:spPr>
              <a:xfrm rot="13500000">
                <a:off x="6591960" y="2904973"/>
                <a:ext cx="1278383" cy="1278383"/>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Donut 19"/>
              <p:cNvSpPr/>
              <p:nvPr/>
            </p:nvSpPr>
            <p:spPr>
              <a:xfrm>
                <a:off x="6753169" y="3066182"/>
                <a:ext cx="955964" cy="955964"/>
              </a:xfrm>
              <a:prstGeom prst="donut">
                <a:avLst>
                  <a:gd name="adj" fmla="val 1062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nvGrpSpPr>
            <p:cNvPr id="17" name="Group 16"/>
            <p:cNvGrpSpPr/>
            <p:nvPr/>
          </p:nvGrpSpPr>
          <p:grpSpPr>
            <a:xfrm>
              <a:off x="6591960" y="2904973"/>
              <a:ext cx="1278383" cy="1278383"/>
              <a:chOff x="6591960" y="2904973"/>
              <a:chExt cx="1278383" cy="1278383"/>
            </a:xfrm>
          </p:grpSpPr>
          <p:sp>
            <p:nvSpPr>
              <p:cNvPr id="15" name="Teardrop 14"/>
              <p:cNvSpPr/>
              <p:nvPr/>
            </p:nvSpPr>
            <p:spPr>
              <a:xfrm rot="13500000">
                <a:off x="6591960" y="2904973"/>
                <a:ext cx="1278383" cy="1278383"/>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Donut 15"/>
              <p:cNvSpPr/>
              <p:nvPr/>
            </p:nvSpPr>
            <p:spPr>
              <a:xfrm>
                <a:off x="6753169" y="3066182"/>
                <a:ext cx="955964" cy="955964"/>
              </a:xfrm>
              <a:prstGeom prst="donut">
                <a:avLst>
                  <a:gd name="adj" fmla="val 10629"/>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grpSp>
        <p:nvGrpSpPr>
          <p:cNvPr id="53" name="Group 52"/>
          <p:cNvGrpSpPr/>
          <p:nvPr/>
        </p:nvGrpSpPr>
        <p:grpSpPr>
          <a:xfrm rot="17280000">
            <a:off x="4857115" y="2147570"/>
            <a:ext cx="2490470" cy="2440940"/>
            <a:chOff x="374445" y="1606131"/>
            <a:chExt cx="4031673" cy="4030203"/>
          </a:xfrm>
        </p:grpSpPr>
        <p:sp>
          <p:nvSpPr>
            <p:cNvPr id="41" name="Freeform 40"/>
            <p:cNvSpPr/>
            <p:nvPr/>
          </p:nvSpPr>
          <p:spPr>
            <a:xfrm rot="5400000">
              <a:off x="2422119" y="1588842"/>
              <a:ext cx="1964135" cy="1998714"/>
            </a:xfrm>
            <a:custGeom>
              <a:avLst/>
              <a:gdLst>
                <a:gd name="connsiteX0" fmla="*/ 0 w 1964135"/>
                <a:gd name="connsiteY0" fmla="*/ 1998714 h 1998714"/>
                <a:gd name="connsiteX1" fmla="*/ 9673 w 1964135"/>
                <a:gd name="connsiteY1" fmla="*/ 1807155 h 1998714"/>
                <a:gd name="connsiteX2" fmla="*/ 1808994 w 1964135"/>
                <a:gd name="connsiteY2" fmla="*/ 7834 h 1998714"/>
                <a:gd name="connsiteX3" fmla="*/ 1964135 w 1964135"/>
                <a:gd name="connsiteY3" fmla="*/ 0 h 1998714"/>
                <a:gd name="connsiteX4" fmla="*/ 1964135 w 1964135"/>
                <a:gd name="connsiteY4" fmla="*/ 238957 h 1998714"/>
                <a:gd name="connsiteX5" fmla="*/ 1833425 w 1964135"/>
                <a:gd name="connsiteY5" fmla="*/ 245557 h 1998714"/>
                <a:gd name="connsiteX6" fmla="*/ 247396 w 1964135"/>
                <a:gd name="connsiteY6" fmla="*/ 1831586 h 1998714"/>
                <a:gd name="connsiteX7" fmla="*/ 238957 w 1964135"/>
                <a:gd name="connsiteY7" fmla="*/ 1998714 h 1998714"/>
                <a:gd name="connsiteX8" fmla="*/ 0 w 1964135"/>
                <a:gd name="connsiteY8" fmla="*/ 1998714 h 1998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4135" h="1998714">
                  <a:moveTo>
                    <a:pt x="0" y="1998714"/>
                  </a:moveTo>
                  <a:lnTo>
                    <a:pt x="9673" y="1807155"/>
                  </a:lnTo>
                  <a:cubicBezTo>
                    <a:pt x="106022" y="858424"/>
                    <a:pt x="860263" y="104182"/>
                    <a:pt x="1808994" y="7834"/>
                  </a:cubicBezTo>
                  <a:lnTo>
                    <a:pt x="1964135" y="0"/>
                  </a:lnTo>
                  <a:lnTo>
                    <a:pt x="1964135" y="238957"/>
                  </a:lnTo>
                  <a:lnTo>
                    <a:pt x="1833425" y="245557"/>
                  </a:lnTo>
                  <a:cubicBezTo>
                    <a:pt x="997157" y="330485"/>
                    <a:pt x="332324" y="995318"/>
                    <a:pt x="247396" y="1831586"/>
                  </a:cubicBezTo>
                  <a:lnTo>
                    <a:pt x="238957" y="1998714"/>
                  </a:lnTo>
                  <a:lnTo>
                    <a:pt x="0" y="1998714"/>
                  </a:lnTo>
                  <a:close/>
                </a:path>
              </a:pathLst>
            </a:custGeom>
            <a:gradFill>
              <a:gsLst>
                <a:gs pos="0">
                  <a:srgbClr val="FBFB11"/>
                </a:gs>
                <a:gs pos="100000">
                  <a:srgbClr val="838309"/>
                </a:gs>
              </a:gsLst>
              <a:lin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200"/>
            </a:p>
          </p:txBody>
        </p:sp>
        <p:sp>
          <p:nvSpPr>
            <p:cNvPr id="40" name="Freeform 39"/>
            <p:cNvSpPr/>
            <p:nvPr/>
          </p:nvSpPr>
          <p:spPr>
            <a:xfrm rot="5400000">
              <a:off x="386417" y="1597573"/>
              <a:ext cx="1963294" cy="1982091"/>
            </a:xfrm>
            <a:custGeom>
              <a:avLst/>
              <a:gdLst>
                <a:gd name="connsiteX0" fmla="*/ 0 w 1963294"/>
                <a:gd name="connsiteY0" fmla="*/ 0 h 1982091"/>
                <a:gd name="connsiteX1" fmla="*/ 238956 w 1963294"/>
                <a:gd name="connsiteY1" fmla="*/ 0 h 1982091"/>
                <a:gd name="connsiteX2" fmla="*/ 246556 w 1963294"/>
                <a:gd name="connsiteY2" fmla="*/ 150505 h 1982091"/>
                <a:gd name="connsiteX3" fmla="*/ 1832585 w 1963294"/>
                <a:gd name="connsiteY3" fmla="*/ 1736534 h 1982091"/>
                <a:gd name="connsiteX4" fmla="*/ 1963294 w 1963294"/>
                <a:gd name="connsiteY4" fmla="*/ 1743134 h 1982091"/>
                <a:gd name="connsiteX5" fmla="*/ 1963294 w 1963294"/>
                <a:gd name="connsiteY5" fmla="*/ 1982091 h 1982091"/>
                <a:gd name="connsiteX6" fmla="*/ 1808154 w 1963294"/>
                <a:gd name="connsiteY6" fmla="*/ 1974257 h 1982091"/>
                <a:gd name="connsiteX7" fmla="*/ 8833 w 1963294"/>
                <a:gd name="connsiteY7" fmla="*/ 174936 h 1982091"/>
                <a:gd name="connsiteX8" fmla="*/ 0 w 1963294"/>
                <a:gd name="connsiteY8" fmla="*/ 0 h 1982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3294" h="1982091">
                  <a:moveTo>
                    <a:pt x="0" y="0"/>
                  </a:moveTo>
                  <a:lnTo>
                    <a:pt x="238956" y="0"/>
                  </a:lnTo>
                  <a:lnTo>
                    <a:pt x="246556" y="150505"/>
                  </a:lnTo>
                  <a:cubicBezTo>
                    <a:pt x="331484" y="986773"/>
                    <a:pt x="996317" y="1651606"/>
                    <a:pt x="1832585" y="1736534"/>
                  </a:cubicBezTo>
                  <a:lnTo>
                    <a:pt x="1963294" y="1743134"/>
                  </a:lnTo>
                  <a:lnTo>
                    <a:pt x="1963294" y="1982091"/>
                  </a:lnTo>
                  <a:lnTo>
                    <a:pt x="1808154" y="1974257"/>
                  </a:lnTo>
                  <a:cubicBezTo>
                    <a:pt x="859423" y="1877908"/>
                    <a:pt x="105182" y="1123667"/>
                    <a:pt x="8833" y="174936"/>
                  </a:cubicBez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200"/>
            </a:p>
          </p:txBody>
        </p:sp>
        <p:sp>
          <p:nvSpPr>
            <p:cNvPr id="34" name="Freeform 33"/>
            <p:cNvSpPr/>
            <p:nvPr/>
          </p:nvSpPr>
          <p:spPr>
            <a:xfrm rot="5400000">
              <a:off x="357022" y="3633408"/>
              <a:ext cx="2019511" cy="1984665"/>
            </a:xfrm>
            <a:custGeom>
              <a:avLst/>
              <a:gdLst>
                <a:gd name="connsiteX0" fmla="*/ 0 w 2019511"/>
                <a:gd name="connsiteY0" fmla="*/ 1984400 h 1984665"/>
                <a:gd name="connsiteX1" fmla="*/ 0 w 2019511"/>
                <a:gd name="connsiteY1" fmla="*/ 1745443 h 1984665"/>
                <a:gd name="connsiteX2" fmla="*/ 5248 w 2019511"/>
                <a:gd name="connsiteY2" fmla="*/ 1745708 h 1984665"/>
                <a:gd name="connsiteX3" fmla="*/ 1772954 w 2019511"/>
                <a:gd name="connsiteY3" fmla="*/ 150505 h 1984665"/>
                <a:gd name="connsiteX4" fmla="*/ 1780554 w 2019511"/>
                <a:gd name="connsiteY4" fmla="*/ 0 h 1984665"/>
                <a:gd name="connsiteX5" fmla="*/ 2019511 w 2019511"/>
                <a:gd name="connsiteY5" fmla="*/ 0 h 1984665"/>
                <a:gd name="connsiteX6" fmla="*/ 2010677 w 2019511"/>
                <a:gd name="connsiteY6" fmla="*/ 174936 h 1984665"/>
                <a:gd name="connsiteX7" fmla="*/ 5248 w 2019511"/>
                <a:gd name="connsiteY7" fmla="*/ 1984665 h 1984665"/>
                <a:gd name="connsiteX8" fmla="*/ 0 w 2019511"/>
                <a:gd name="connsiteY8" fmla="*/ 1984400 h 1984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9511" h="1984665">
                  <a:moveTo>
                    <a:pt x="0" y="1984400"/>
                  </a:moveTo>
                  <a:lnTo>
                    <a:pt x="0" y="1745443"/>
                  </a:lnTo>
                  <a:lnTo>
                    <a:pt x="5248" y="1745708"/>
                  </a:lnTo>
                  <a:cubicBezTo>
                    <a:pt x="925258" y="1745708"/>
                    <a:pt x="1681960" y="1046506"/>
                    <a:pt x="1772954" y="150505"/>
                  </a:cubicBezTo>
                  <a:lnTo>
                    <a:pt x="1780554" y="0"/>
                  </a:lnTo>
                  <a:lnTo>
                    <a:pt x="2019511" y="0"/>
                  </a:lnTo>
                  <a:lnTo>
                    <a:pt x="2010677" y="174936"/>
                  </a:lnTo>
                  <a:cubicBezTo>
                    <a:pt x="1907446" y="1191434"/>
                    <a:pt x="1048982" y="1984665"/>
                    <a:pt x="5248" y="1984665"/>
                  </a:cubicBezTo>
                  <a:lnTo>
                    <a:pt x="0" y="1984400"/>
                  </a:ln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200"/>
            </a:p>
          </p:txBody>
        </p:sp>
        <p:sp>
          <p:nvSpPr>
            <p:cNvPr id="32" name="Freeform 31"/>
            <p:cNvSpPr/>
            <p:nvPr/>
          </p:nvSpPr>
          <p:spPr>
            <a:xfrm rot="5400000">
              <a:off x="2395299" y="3625516"/>
              <a:ext cx="2020349" cy="2001288"/>
            </a:xfrm>
            <a:custGeom>
              <a:avLst/>
              <a:gdLst>
                <a:gd name="connsiteX0" fmla="*/ 0 w 2020349"/>
                <a:gd name="connsiteY0" fmla="*/ 239222 h 2001288"/>
                <a:gd name="connsiteX1" fmla="*/ 0 w 2020349"/>
                <a:gd name="connsiteY1" fmla="*/ 265 h 2001288"/>
                <a:gd name="connsiteX2" fmla="*/ 5248 w 2020349"/>
                <a:gd name="connsiteY2" fmla="*/ 0 h 2001288"/>
                <a:gd name="connsiteX3" fmla="*/ 2010676 w 2020349"/>
                <a:gd name="connsiteY3" fmla="*/ 1809729 h 2001288"/>
                <a:gd name="connsiteX4" fmla="*/ 2020349 w 2020349"/>
                <a:gd name="connsiteY4" fmla="*/ 2001288 h 2001288"/>
                <a:gd name="connsiteX5" fmla="*/ 1781392 w 2020349"/>
                <a:gd name="connsiteY5" fmla="*/ 2001288 h 2001288"/>
                <a:gd name="connsiteX6" fmla="*/ 1772953 w 2020349"/>
                <a:gd name="connsiteY6" fmla="*/ 1834160 h 2001288"/>
                <a:gd name="connsiteX7" fmla="*/ 5248 w 2020349"/>
                <a:gd name="connsiteY7" fmla="*/ 238957 h 2001288"/>
                <a:gd name="connsiteX8" fmla="*/ 0 w 2020349"/>
                <a:gd name="connsiteY8" fmla="*/ 239222 h 2001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20349" h="2001288">
                  <a:moveTo>
                    <a:pt x="0" y="239222"/>
                  </a:moveTo>
                  <a:lnTo>
                    <a:pt x="0" y="265"/>
                  </a:lnTo>
                  <a:lnTo>
                    <a:pt x="5248" y="0"/>
                  </a:lnTo>
                  <a:cubicBezTo>
                    <a:pt x="1048981" y="0"/>
                    <a:pt x="1907445" y="793231"/>
                    <a:pt x="2010676" y="1809729"/>
                  </a:cubicBezTo>
                  <a:lnTo>
                    <a:pt x="2020349" y="2001288"/>
                  </a:lnTo>
                  <a:lnTo>
                    <a:pt x="1781392" y="2001288"/>
                  </a:lnTo>
                  <a:lnTo>
                    <a:pt x="1772953" y="1834160"/>
                  </a:lnTo>
                  <a:cubicBezTo>
                    <a:pt x="1681959" y="938159"/>
                    <a:pt x="925257" y="238957"/>
                    <a:pt x="5248" y="238957"/>
                  </a:cubicBezTo>
                  <a:lnTo>
                    <a:pt x="0" y="239222"/>
                  </a:ln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200"/>
            </a:p>
          </p:txBody>
        </p:sp>
        <p:sp>
          <p:nvSpPr>
            <p:cNvPr id="52" name="Oval 51"/>
            <p:cNvSpPr/>
            <p:nvPr/>
          </p:nvSpPr>
          <p:spPr>
            <a:xfrm>
              <a:off x="565666" y="1776821"/>
              <a:ext cx="3678326" cy="3678326"/>
            </a:xfrm>
            <a:prstGeom prst="ellipse">
              <a:avLst/>
            </a:prstGeom>
            <a:solidFill>
              <a:schemeClr val="bg2"/>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grpSp>
      <p:sp>
        <p:nvSpPr>
          <p:cNvPr id="57" name="TextBox 56"/>
          <p:cNvSpPr txBox="1"/>
          <p:nvPr/>
        </p:nvSpPr>
        <p:spPr>
          <a:xfrm>
            <a:off x="4859370" y="3241994"/>
            <a:ext cx="2471809" cy="583565"/>
          </a:xfrm>
          <a:prstGeom prst="rect">
            <a:avLst/>
          </a:prstGeom>
          <a:noFill/>
        </p:spPr>
        <p:txBody>
          <a:bodyPr wrap="square" rtlCol="0">
            <a:spAutoFit/>
          </a:bodyPr>
          <a:lstStyle/>
          <a:p>
            <a:pPr algn="ctr"/>
            <a:r>
              <a:rPr lang="en-US" sz="3200" b="1" dirty="0">
                <a:solidFill>
                  <a:schemeClr val="accent2"/>
                </a:solidFill>
                <a:latin typeface="+mj-lt"/>
                <a:cs typeface="+mj-lt"/>
              </a:rPr>
              <a:t>Content</a:t>
            </a:r>
            <a:endParaRPr lang="en-US" sz="3200" b="1" dirty="0">
              <a:solidFill>
                <a:schemeClr val="accent2"/>
              </a:solidFill>
              <a:latin typeface="+mj-lt"/>
              <a:cs typeface="+mj-lt"/>
            </a:endParaRPr>
          </a:p>
        </p:txBody>
      </p:sp>
      <p:pic>
        <p:nvPicPr>
          <p:cNvPr id="58" name="Graphic 57" descr="Bullseye"/>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5819166" y="2688334"/>
            <a:ext cx="553860" cy="553860"/>
          </a:xfrm>
          <a:prstGeom prst="rect">
            <a:avLst/>
          </a:prstGeom>
        </p:spPr>
      </p:pic>
      <p:sp>
        <p:nvSpPr>
          <p:cNvPr id="7" name="TextBox 6"/>
          <p:cNvSpPr txBox="1"/>
          <p:nvPr/>
        </p:nvSpPr>
        <p:spPr>
          <a:xfrm>
            <a:off x="4693590" y="1775691"/>
            <a:ext cx="594450" cy="769441"/>
          </a:xfrm>
          <a:prstGeom prst="rect">
            <a:avLst/>
          </a:prstGeom>
          <a:noFill/>
        </p:spPr>
        <p:txBody>
          <a:bodyPr wrap="square" rtlCol="0">
            <a:spAutoFit/>
          </a:bodyPr>
          <a:lstStyle/>
          <a:p>
            <a:r>
              <a:rPr lang="en-US" sz="4400" b="1" dirty="0">
                <a:latin typeface="Montserrat ExtraBold" pitchFamily="2" charset="77"/>
              </a:rPr>
              <a:t>1</a:t>
            </a:r>
            <a:endParaRPr lang="en-US" sz="4400" b="1" dirty="0">
              <a:latin typeface="Montserrat ExtraBold" pitchFamily="2" charset="77"/>
            </a:endParaRPr>
          </a:p>
        </p:txBody>
      </p:sp>
      <p:sp>
        <p:nvSpPr>
          <p:cNvPr id="8" name="TextBox 7"/>
          <p:cNvSpPr txBox="1"/>
          <p:nvPr/>
        </p:nvSpPr>
        <p:spPr>
          <a:xfrm>
            <a:off x="7145844" y="1775691"/>
            <a:ext cx="594450" cy="769441"/>
          </a:xfrm>
          <a:prstGeom prst="rect">
            <a:avLst/>
          </a:prstGeom>
          <a:noFill/>
        </p:spPr>
        <p:txBody>
          <a:bodyPr wrap="square" rtlCol="0">
            <a:spAutoFit/>
          </a:bodyPr>
          <a:lstStyle/>
          <a:p>
            <a:r>
              <a:rPr lang="en-US" sz="4400" b="1" dirty="0">
                <a:latin typeface="Montserrat ExtraBold" pitchFamily="2" charset="77"/>
              </a:rPr>
              <a:t>2</a:t>
            </a:r>
            <a:endParaRPr lang="en-US" sz="4400" b="1" dirty="0">
              <a:latin typeface="Montserrat ExtraBold" pitchFamily="2" charset="77"/>
            </a:endParaRPr>
          </a:p>
        </p:txBody>
      </p:sp>
      <p:sp>
        <p:nvSpPr>
          <p:cNvPr id="9" name="TextBox 8"/>
          <p:cNvSpPr txBox="1"/>
          <p:nvPr/>
        </p:nvSpPr>
        <p:spPr>
          <a:xfrm>
            <a:off x="4693590" y="4363028"/>
            <a:ext cx="594450" cy="769441"/>
          </a:xfrm>
          <a:prstGeom prst="rect">
            <a:avLst/>
          </a:prstGeom>
          <a:noFill/>
        </p:spPr>
        <p:txBody>
          <a:bodyPr wrap="square" rtlCol="0">
            <a:spAutoFit/>
          </a:bodyPr>
          <a:lstStyle/>
          <a:p>
            <a:r>
              <a:rPr lang="en-US" sz="4400" b="1" dirty="0">
                <a:latin typeface="Montserrat ExtraBold" pitchFamily="2" charset="77"/>
              </a:rPr>
              <a:t>3</a:t>
            </a:r>
            <a:endParaRPr lang="en-US" sz="4400" b="1" dirty="0">
              <a:latin typeface="Montserrat ExtraBold" pitchFamily="2" charset="77"/>
            </a:endParaRPr>
          </a:p>
        </p:txBody>
      </p:sp>
      <p:sp>
        <p:nvSpPr>
          <p:cNvPr id="10" name="TextBox 9"/>
          <p:cNvSpPr txBox="1"/>
          <p:nvPr/>
        </p:nvSpPr>
        <p:spPr>
          <a:xfrm>
            <a:off x="7145844" y="4363028"/>
            <a:ext cx="594450" cy="769441"/>
          </a:xfrm>
          <a:prstGeom prst="rect">
            <a:avLst/>
          </a:prstGeom>
          <a:noFill/>
        </p:spPr>
        <p:txBody>
          <a:bodyPr wrap="square" rtlCol="0">
            <a:spAutoFit/>
          </a:bodyPr>
          <a:lstStyle/>
          <a:p>
            <a:r>
              <a:rPr lang="en-US" sz="4400" b="1" dirty="0">
                <a:latin typeface="Montserrat ExtraBold" pitchFamily="2" charset="77"/>
              </a:rPr>
              <a:t>4</a:t>
            </a:r>
            <a:endParaRPr lang="en-US" sz="4400" b="1" dirty="0">
              <a:latin typeface="Montserrat ExtraBold" pitchFamily="2" charset="77"/>
            </a:endParaRPr>
          </a:p>
        </p:txBody>
      </p:sp>
      <p:sp>
        <p:nvSpPr>
          <p:cNvPr id="33" name="TextBox 32"/>
          <p:cNvSpPr txBox="1">
            <a:spLocks noChangeArrowheads="1"/>
          </p:cNvSpPr>
          <p:nvPr/>
        </p:nvSpPr>
        <p:spPr bwMode="auto">
          <a:xfrm>
            <a:off x="458894" y="2218674"/>
            <a:ext cx="3221972" cy="6438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2" tIns="45711" rIns="91422" bIns="45711">
            <a:spAutoFit/>
          </a:bodyPr>
          <a:lstStyle>
            <a:lvl1pPr>
              <a:defRPr sz="3600">
                <a:solidFill>
                  <a:schemeClr val="tx1"/>
                </a:solidFill>
                <a:latin typeface="Lato Light" panose="020F0302020204030203" pitchFamily="34" charset="0"/>
                <a:ea typeface="MS PGothic" panose="020B0600070205080204" charset="-128"/>
              </a:defRPr>
            </a:lvl1pPr>
            <a:lvl2pPr marL="742950" indent="-285750">
              <a:defRPr sz="3600">
                <a:solidFill>
                  <a:schemeClr val="tx1"/>
                </a:solidFill>
                <a:latin typeface="Lato Light" panose="020F0302020204030203" pitchFamily="34" charset="0"/>
                <a:ea typeface="MS PGothic" panose="020B0600070205080204" charset="-128"/>
              </a:defRPr>
            </a:lvl2pPr>
            <a:lvl3pPr marL="1143000" indent="-228600">
              <a:defRPr sz="3600">
                <a:solidFill>
                  <a:schemeClr val="tx1"/>
                </a:solidFill>
                <a:latin typeface="Lato Light" panose="020F0302020204030203" pitchFamily="34" charset="0"/>
                <a:ea typeface="MS PGothic" panose="020B0600070205080204" charset="-128"/>
              </a:defRPr>
            </a:lvl3pPr>
            <a:lvl4pPr marL="1600200" indent="-228600">
              <a:defRPr sz="3600">
                <a:solidFill>
                  <a:schemeClr val="tx1"/>
                </a:solidFill>
                <a:latin typeface="Lato Light" panose="020F0302020204030203" pitchFamily="34" charset="0"/>
                <a:ea typeface="MS PGothic" panose="020B0600070205080204" charset="-128"/>
              </a:defRPr>
            </a:lvl4pPr>
            <a:lvl5pPr marL="2057400" indent="-228600">
              <a:defRPr sz="3600">
                <a:solidFill>
                  <a:schemeClr val="tx1"/>
                </a:solidFill>
                <a:latin typeface="Lato Light" panose="020F0302020204030203" pitchFamily="34" charset="0"/>
                <a:ea typeface="MS PGothic" panose="020B0600070205080204" charset="-128"/>
              </a:defRPr>
            </a:lvl5pPr>
            <a:lvl6pPr marL="2514600" indent="-228600" defTabSz="1827530" fontAlgn="base">
              <a:spcBef>
                <a:spcPct val="0"/>
              </a:spcBef>
              <a:spcAft>
                <a:spcPct val="0"/>
              </a:spcAft>
              <a:defRPr sz="3600">
                <a:solidFill>
                  <a:schemeClr val="tx1"/>
                </a:solidFill>
                <a:latin typeface="Lato Light" panose="020F0302020204030203" pitchFamily="34" charset="0"/>
                <a:ea typeface="MS PGothic" panose="020B0600070205080204" charset="-128"/>
              </a:defRPr>
            </a:lvl6pPr>
            <a:lvl7pPr marL="2971800" indent="-228600" defTabSz="1827530" fontAlgn="base">
              <a:spcBef>
                <a:spcPct val="0"/>
              </a:spcBef>
              <a:spcAft>
                <a:spcPct val="0"/>
              </a:spcAft>
              <a:defRPr sz="3600">
                <a:solidFill>
                  <a:schemeClr val="tx1"/>
                </a:solidFill>
                <a:latin typeface="Lato Light" panose="020F0302020204030203" pitchFamily="34" charset="0"/>
                <a:ea typeface="MS PGothic" panose="020B0600070205080204" charset="-128"/>
              </a:defRPr>
            </a:lvl7pPr>
            <a:lvl8pPr marL="3429000" indent="-228600" defTabSz="1827530" fontAlgn="base">
              <a:spcBef>
                <a:spcPct val="0"/>
              </a:spcBef>
              <a:spcAft>
                <a:spcPct val="0"/>
              </a:spcAft>
              <a:defRPr sz="3600">
                <a:solidFill>
                  <a:schemeClr val="tx1"/>
                </a:solidFill>
                <a:latin typeface="Lato Light" panose="020F0302020204030203" pitchFamily="34" charset="0"/>
                <a:ea typeface="MS PGothic" panose="020B0600070205080204" charset="-128"/>
              </a:defRPr>
            </a:lvl8pPr>
            <a:lvl9pPr marL="3886200" indent="-228600" defTabSz="1827530" fontAlgn="base">
              <a:spcBef>
                <a:spcPct val="0"/>
              </a:spcBef>
              <a:spcAft>
                <a:spcPct val="0"/>
              </a:spcAft>
              <a:defRPr sz="3600">
                <a:solidFill>
                  <a:schemeClr val="tx1"/>
                </a:solidFill>
                <a:latin typeface="Lato Light" panose="020F0302020204030203" pitchFamily="34" charset="0"/>
                <a:ea typeface="MS PGothic" panose="020B0600070205080204" charset="-128"/>
              </a:defRPr>
            </a:lvl9pPr>
          </a:lstStyle>
          <a:p>
            <a:r>
              <a:rPr lang="en-US" altLang="es-CO" sz="1200" dirty="0">
                <a:latin typeface="Calibri" panose="020F0502020204030204" pitchFamily="34" charset="0"/>
                <a:cs typeface="Calibri" panose="020F0502020204030204" pitchFamily="34" charset="0"/>
              </a:rPr>
              <a:t>We made a simple house renting website. this topic provide a brief understanding of our project.</a:t>
            </a:r>
            <a:endParaRPr lang="en-US" altLang="es-CO" sz="1200" dirty="0">
              <a:latin typeface="Calibri" panose="020F0502020204030204" pitchFamily="34" charset="0"/>
              <a:cs typeface="Calibri" panose="020F0502020204030204" pitchFamily="34" charset="0"/>
            </a:endParaRPr>
          </a:p>
        </p:txBody>
      </p:sp>
      <p:sp>
        <p:nvSpPr>
          <p:cNvPr id="35" name="CuadroTexto 39"/>
          <p:cNvSpPr txBox="1"/>
          <p:nvPr/>
        </p:nvSpPr>
        <p:spPr>
          <a:xfrm>
            <a:off x="458894" y="1972435"/>
            <a:ext cx="3207538" cy="337185"/>
          </a:xfrm>
          <a:prstGeom prst="rect">
            <a:avLst/>
          </a:prstGeom>
          <a:noFill/>
        </p:spPr>
        <p:txBody>
          <a:bodyPr wrap="square" rtlCol="0">
            <a:spAutoFit/>
          </a:bodyPr>
          <a:lstStyle/>
          <a:p>
            <a:r>
              <a:rPr lang="en-US" sz="1600" b="1" dirty="0">
                <a:solidFill>
                  <a:schemeClr val="accent1"/>
                </a:solidFill>
              </a:rPr>
              <a:t>Introduction</a:t>
            </a:r>
            <a:endParaRPr lang="en-US" sz="1600" b="1" dirty="0">
              <a:solidFill>
                <a:schemeClr val="accent1"/>
              </a:solidFill>
            </a:endParaRPr>
          </a:p>
        </p:txBody>
      </p:sp>
      <p:sp>
        <p:nvSpPr>
          <p:cNvPr id="36" name="TextBox 35"/>
          <p:cNvSpPr txBox="1">
            <a:spLocks noChangeArrowheads="1"/>
          </p:cNvSpPr>
          <p:nvPr/>
        </p:nvSpPr>
        <p:spPr bwMode="auto">
          <a:xfrm>
            <a:off x="458894" y="4307246"/>
            <a:ext cx="3221972"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2" tIns="45711" rIns="91422" bIns="45711">
            <a:spAutoFit/>
          </a:bodyPr>
          <a:lstStyle>
            <a:lvl1pPr>
              <a:defRPr sz="3600">
                <a:solidFill>
                  <a:schemeClr val="tx1"/>
                </a:solidFill>
                <a:latin typeface="Lato Light" panose="020F0302020204030203" pitchFamily="34" charset="0"/>
                <a:ea typeface="MS PGothic" panose="020B0600070205080204" charset="-128"/>
              </a:defRPr>
            </a:lvl1pPr>
            <a:lvl2pPr marL="742950" indent="-285750">
              <a:defRPr sz="3600">
                <a:solidFill>
                  <a:schemeClr val="tx1"/>
                </a:solidFill>
                <a:latin typeface="Lato Light" panose="020F0302020204030203" pitchFamily="34" charset="0"/>
                <a:ea typeface="MS PGothic" panose="020B0600070205080204" charset="-128"/>
              </a:defRPr>
            </a:lvl2pPr>
            <a:lvl3pPr marL="1143000" indent="-228600">
              <a:defRPr sz="3600">
                <a:solidFill>
                  <a:schemeClr val="tx1"/>
                </a:solidFill>
                <a:latin typeface="Lato Light" panose="020F0302020204030203" pitchFamily="34" charset="0"/>
                <a:ea typeface="MS PGothic" panose="020B0600070205080204" charset="-128"/>
              </a:defRPr>
            </a:lvl3pPr>
            <a:lvl4pPr marL="1600200" indent="-228600">
              <a:defRPr sz="3600">
                <a:solidFill>
                  <a:schemeClr val="tx1"/>
                </a:solidFill>
                <a:latin typeface="Lato Light" panose="020F0302020204030203" pitchFamily="34" charset="0"/>
                <a:ea typeface="MS PGothic" panose="020B0600070205080204" charset="-128"/>
              </a:defRPr>
            </a:lvl4pPr>
            <a:lvl5pPr marL="2057400" indent="-228600">
              <a:defRPr sz="3600">
                <a:solidFill>
                  <a:schemeClr val="tx1"/>
                </a:solidFill>
                <a:latin typeface="Lato Light" panose="020F0302020204030203" pitchFamily="34" charset="0"/>
                <a:ea typeface="MS PGothic" panose="020B0600070205080204" charset="-128"/>
              </a:defRPr>
            </a:lvl5pPr>
            <a:lvl6pPr marL="2514600" indent="-228600" defTabSz="1827530" fontAlgn="base">
              <a:spcBef>
                <a:spcPct val="0"/>
              </a:spcBef>
              <a:spcAft>
                <a:spcPct val="0"/>
              </a:spcAft>
              <a:defRPr sz="3600">
                <a:solidFill>
                  <a:schemeClr val="tx1"/>
                </a:solidFill>
                <a:latin typeface="Lato Light" panose="020F0302020204030203" pitchFamily="34" charset="0"/>
                <a:ea typeface="MS PGothic" panose="020B0600070205080204" charset="-128"/>
              </a:defRPr>
            </a:lvl6pPr>
            <a:lvl7pPr marL="2971800" indent="-228600" defTabSz="1827530" fontAlgn="base">
              <a:spcBef>
                <a:spcPct val="0"/>
              </a:spcBef>
              <a:spcAft>
                <a:spcPct val="0"/>
              </a:spcAft>
              <a:defRPr sz="3600">
                <a:solidFill>
                  <a:schemeClr val="tx1"/>
                </a:solidFill>
                <a:latin typeface="Lato Light" panose="020F0302020204030203" pitchFamily="34" charset="0"/>
                <a:ea typeface="MS PGothic" panose="020B0600070205080204" charset="-128"/>
              </a:defRPr>
            </a:lvl7pPr>
            <a:lvl8pPr marL="3429000" indent="-228600" defTabSz="1827530" fontAlgn="base">
              <a:spcBef>
                <a:spcPct val="0"/>
              </a:spcBef>
              <a:spcAft>
                <a:spcPct val="0"/>
              </a:spcAft>
              <a:defRPr sz="3600">
                <a:solidFill>
                  <a:schemeClr val="tx1"/>
                </a:solidFill>
                <a:latin typeface="Lato Light" panose="020F0302020204030203" pitchFamily="34" charset="0"/>
                <a:ea typeface="MS PGothic" panose="020B0600070205080204" charset="-128"/>
              </a:defRPr>
            </a:lvl8pPr>
            <a:lvl9pPr marL="3886200" indent="-228600" defTabSz="1827530" fontAlgn="base">
              <a:spcBef>
                <a:spcPct val="0"/>
              </a:spcBef>
              <a:spcAft>
                <a:spcPct val="0"/>
              </a:spcAft>
              <a:defRPr sz="3600">
                <a:solidFill>
                  <a:schemeClr val="tx1"/>
                </a:solidFill>
                <a:latin typeface="Lato Light" panose="020F0302020204030203" pitchFamily="34" charset="0"/>
                <a:ea typeface="MS PGothic" panose="020B0600070205080204" charset="-128"/>
              </a:defRPr>
            </a:lvl9pPr>
          </a:lstStyle>
          <a:p>
            <a:r>
              <a:rPr lang="en-US" altLang="es-CO" sz="1200" dirty="0">
                <a:latin typeface="Calibri" panose="020F0502020204030204" pitchFamily="34" charset="0"/>
                <a:cs typeface="Calibri" panose="020F0502020204030204" pitchFamily="34" charset="0"/>
              </a:rPr>
              <a:t>This topic provides screenshots of  front end design in our project</a:t>
            </a:r>
            <a:endParaRPr lang="en-US" altLang="es-CO" sz="1200" dirty="0">
              <a:latin typeface="Calibri" panose="020F0502020204030204" pitchFamily="34" charset="0"/>
              <a:cs typeface="Calibri" panose="020F0502020204030204" pitchFamily="34" charset="0"/>
            </a:endParaRPr>
          </a:p>
        </p:txBody>
      </p:sp>
      <p:sp>
        <p:nvSpPr>
          <p:cNvPr id="37" name="CuadroTexto 39"/>
          <p:cNvSpPr txBox="1"/>
          <p:nvPr/>
        </p:nvSpPr>
        <p:spPr>
          <a:xfrm>
            <a:off x="458894" y="4061007"/>
            <a:ext cx="3207538" cy="337185"/>
          </a:xfrm>
          <a:prstGeom prst="rect">
            <a:avLst/>
          </a:prstGeom>
          <a:noFill/>
        </p:spPr>
        <p:txBody>
          <a:bodyPr wrap="square" rtlCol="0">
            <a:spAutoFit/>
          </a:bodyPr>
          <a:lstStyle/>
          <a:p>
            <a:r>
              <a:rPr lang="en-US" sz="1600" b="1" dirty="0">
                <a:solidFill>
                  <a:schemeClr val="accent4"/>
                </a:solidFill>
              </a:rPr>
              <a:t>Design</a:t>
            </a:r>
            <a:endParaRPr lang="en-US" sz="1600" b="1" dirty="0">
              <a:solidFill>
                <a:schemeClr val="accent4"/>
              </a:solidFill>
            </a:endParaRPr>
          </a:p>
        </p:txBody>
      </p:sp>
      <p:sp>
        <p:nvSpPr>
          <p:cNvPr id="38" name="TextBox 37"/>
          <p:cNvSpPr txBox="1">
            <a:spLocks noChangeArrowheads="1"/>
          </p:cNvSpPr>
          <p:nvPr/>
        </p:nvSpPr>
        <p:spPr bwMode="auto">
          <a:xfrm>
            <a:off x="8266681" y="2309479"/>
            <a:ext cx="3221972"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2" tIns="45711" rIns="91422" bIns="45711">
            <a:spAutoFit/>
          </a:bodyPr>
          <a:lstStyle>
            <a:lvl1pPr>
              <a:defRPr sz="3600">
                <a:solidFill>
                  <a:schemeClr val="tx1"/>
                </a:solidFill>
                <a:latin typeface="Lato Light" panose="020F0302020204030203" pitchFamily="34" charset="0"/>
                <a:ea typeface="MS PGothic" panose="020B0600070205080204" charset="-128"/>
              </a:defRPr>
            </a:lvl1pPr>
            <a:lvl2pPr marL="742950" indent="-285750">
              <a:defRPr sz="3600">
                <a:solidFill>
                  <a:schemeClr val="tx1"/>
                </a:solidFill>
                <a:latin typeface="Lato Light" panose="020F0302020204030203" pitchFamily="34" charset="0"/>
                <a:ea typeface="MS PGothic" panose="020B0600070205080204" charset="-128"/>
              </a:defRPr>
            </a:lvl2pPr>
            <a:lvl3pPr marL="1143000" indent="-228600">
              <a:defRPr sz="3600">
                <a:solidFill>
                  <a:schemeClr val="tx1"/>
                </a:solidFill>
                <a:latin typeface="Lato Light" panose="020F0302020204030203" pitchFamily="34" charset="0"/>
                <a:ea typeface="MS PGothic" panose="020B0600070205080204" charset="-128"/>
              </a:defRPr>
            </a:lvl3pPr>
            <a:lvl4pPr marL="1600200" indent="-228600">
              <a:defRPr sz="3600">
                <a:solidFill>
                  <a:schemeClr val="tx1"/>
                </a:solidFill>
                <a:latin typeface="Lato Light" panose="020F0302020204030203" pitchFamily="34" charset="0"/>
                <a:ea typeface="MS PGothic" panose="020B0600070205080204" charset="-128"/>
              </a:defRPr>
            </a:lvl4pPr>
            <a:lvl5pPr marL="2057400" indent="-228600">
              <a:defRPr sz="3600">
                <a:solidFill>
                  <a:schemeClr val="tx1"/>
                </a:solidFill>
                <a:latin typeface="Lato Light" panose="020F0302020204030203" pitchFamily="34" charset="0"/>
                <a:ea typeface="MS PGothic" panose="020B0600070205080204" charset="-128"/>
              </a:defRPr>
            </a:lvl5pPr>
            <a:lvl6pPr marL="2514600" indent="-228600" defTabSz="1827530" fontAlgn="base">
              <a:spcBef>
                <a:spcPct val="0"/>
              </a:spcBef>
              <a:spcAft>
                <a:spcPct val="0"/>
              </a:spcAft>
              <a:defRPr sz="3600">
                <a:solidFill>
                  <a:schemeClr val="tx1"/>
                </a:solidFill>
                <a:latin typeface="Lato Light" panose="020F0302020204030203" pitchFamily="34" charset="0"/>
                <a:ea typeface="MS PGothic" panose="020B0600070205080204" charset="-128"/>
              </a:defRPr>
            </a:lvl6pPr>
            <a:lvl7pPr marL="2971800" indent="-228600" defTabSz="1827530" fontAlgn="base">
              <a:spcBef>
                <a:spcPct val="0"/>
              </a:spcBef>
              <a:spcAft>
                <a:spcPct val="0"/>
              </a:spcAft>
              <a:defRPr sz="3600">
                <a:solidFill>
                  <a:schemeClr val="tx1"/>
                </a:solidFill>
                <a:latin typeface="Lato Light" panose="020F0302020204030203" pitchFamily="34" charset="0"/>
                <a:ea typeface="MS PGothic" panose="020B0600070205080204" charset="-128"/>
              </a:defRPr>
            </a:lvl7pPr>
            <a:lvl8pPr marL="3429000" indent="-228600" defTabSz="1827530" fontAlgn="base">
              <a:spcBef>
                <a:spcPct val="0"/>
              </a:spcBef>
              <a:spcAft>
                <a:spcPct val="0"/>
              </a:spcAft>
              <a:defRPr sz="3600">
                <a:solidFill>
                  <a:schemeClr val="tx1"/>
                </a:solidFill>
                <a:latin typeface="Lato Light" panose="020F0302020204030203" pitchFamily="34" charset="0"/>
                <a:ea typeface="MS PGothic" panose="020B0600070205080204" charset="-128"/>
              </a:defRPr>
            </a:lvl8pPr>
            <a:lvl9pPr marL="3886200" indent="-228600" defTabSz="1827530" fontAlgn="base">
              <a:spcBef>
                <a:spcPct val="0"/>
              </a:spcBef>
              <a:spcAft>
                <a:spcPct val="0"/>
              </a:spcAft>
              <a:defRPr sz="3600">
                <a:solidFill>
                  <a:schemeClr val="tx1"/>
                </a:solidFill>
                <a:latin typeface="Lato Light" panose="020F0302020204030203" pitchFamily="34" charset="0"/>
                <a:ea typeface="MS PGothic" panose="020B0600070205080204" charset="-128"/>
              </a:defRPr>
            </a:lvl9pPr>
          </a:lstStyle>
          <a:p>
            <a:pPr algn="r"/>
            <a:r>
              <a:rPr lang="en-US" altLang="es-CO" sz="1200" dirty="0">
                <a:latin typeface="Calibri" panose="020F0502020204030204" pitchFamily="34" charset="0"/>
                <a:cs typeface="Calibri" panose="020F0502020204030204" pitchFamily="34" charset="0"/>
              </a:rPr>
              <a:t>This topic shows a use case diagram of our project.</a:t>
            </a:r>
            <a:endParaRPr lang="en-US" altLang="es-CO" sz="1200" dirty="0">
              <a:latin typeface="Calibri" panose="020F0502020204030204" pitchFamily="34" charset="0"/>
              <a:cs typeface="Calibri" panose="020F0502020204030204" pitchFamily="34" charset="0"/>
            </a:endParaRPr>
          </a:p>
        </p:txBody>
      </p:sp>
      <p:sp>
        <p:nvSpPr>
          <p:cNvPr id="39" name="CuadroTexto 39"/>
          <p:cNvSpPr txBox="1"/>
          <p:nvPr/>
        </p:nvSpPr>
        <p:spPr>
          <a:xfrm>
            <a:off x="8266510" y="1972435"/>
            <a:ext cx="3207538" cy="337185"/>
          </a:xfrm>
          <a:prstGeom prst="rect">
            <a:avLst/>
          </a:prstGeom>
          <a:noFill/>
        </p:spPr>
        <p:txBody>
          <a:bodyPr wrap="square" rtlCol="0">
            <a:spAutoFit/>
          </a:bodyPr>
          <a:lstStyle/>
          <a:p>
            <a:pPr algn="r"/>
            <a:r>
              <a:rPr lang="en-US" sz="1600" b="1" dirty="0">
                <a:solidFill>
                  <a:schemeClr val="accent2"/>
                </a:solidFill>
              </a:rPr>
              <a:t>Diagram</a:t>
            </a:r>
            <a:endParaRPr lang="en-US" sz="1600" b="1" dirty="0">
              <a:solidFill>
                <a:schemeClr val="accent2"/>
              </a:solidFill>
            </a:endParaRPr>
          </a:p>
        </p:txBody>
      </p:sp>
      <p:sp>
        <p:nvSpPr>
          <p:cNvPr id="42" name="TextBox 41"/>
          <p:cNvSpPr txBox="1">
            <a:spLocks noChangeArrowheads="1"/>
          </p:cNvSpPr>
          <p:nvPr/>
        </p:nvSpPr>
        <p:spPr bwMode="auto">
          <a:xfrm>
            <a:off x="8252076" y="4307246"/>
            <a:ext cx="3221972" cy="459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2" tIns="45711" rIns="91422" bIns="45711">
            <a:spAutoFit/>
          </a:bodyPr>
          <a:lstStyle>
            <a:lvl1pPr>
              <a:defRPr sz="3600">
                <a:solidFill>
                  <a:schemeClr val="tx1"/>
                </a:solidFill>
                <a:latin typeface="Lato Light" panose="020F0302020204030203" pitchFamily="34" charset="0"/>
                <a:ea typeface="MS PGothic" panose="020B0600070205080204" charset="-128"/>
              </a:defRPr>
            </a:lvl1pPr>
            <a:lvl2pPr marL="742950" indent="-285750">
              <a:defRPr sz="3600">
                <a:solidFill>
                  <a:schemeClr val="tx1"/>
                </a:solidFill>
                <a:latin typeface="Lato Light" panose="020F0302020204030203" pitchFamily="34" charset="0"/>
                <a:ea typeface="MS PGothic" panose="020B0600070205080204" charset="-128"/>
              </a:defRPr>
            </a:lvl2pPr>
            <a:lvl3pPr marL="1143000" indent="-228600">
              <a:defRPr sz="3600">
                <a:solidFill>
                  <a:schemeClr val="tx1"/>
                </a:solidFill>
                <a:latin typeface="Lato Light" panose="020F0302020204030203" pitchFamily="34" charset="0"/>
                <a:ea typeface="MS PGothic" panose="020B0600070205080204" charset="-128"/>
              </a:defRPr>
            </a:lvl3pPr>
            <a:lvl4pPr marL="1600200" indent="-228600">
              <a:defRPr sz="3600">
                <a:solidFill>
                  <a:schemeClr val="tx1"/>
                </a:solidFill>
                <a:latin typeface="Lato Light" panose="020F0302020204030203" pitchFamily="34" charset="0"/>
                <a:ea typeface="MS PGothic" panose="020B0600070205080204" charset="-128"/>
              </a:defRPr>
            </a:lvl4pPr>
            <a:lvl5pPr marL="2057400" indent="-228600">
              <a:defRPr sz="3600">
                <a:solidFill>
                  <a:schemeClr val="tx1"/>
                </a:solidFill>
                <a:latin typeface="Lato Light" panose="020F0302020204030203" pitchFamily="34" charset="0"/>
                <a:ea typeface="MS PGothic" panose="020B0600070205080204" charset="-128"/>
              </a:defRPr>
            </a:lvl5pPr>
            <a:lvl6pPr marL="2514600" indent="-228600" defTabSz="1827530" fontAlgn="base">
              <a:spcBef>
                <a:spcPct val="0"/>
              </a:spcBef>
              <a:spcAft>
                <a:spcPct val="0"/>
              </a:spcAft>
              <a:defRPr sz="3600">
                <a:solidFill>
                  <a:schemeClr val="tx1"/>
                </a:solidFill>
                <a:latin typeface="Lato Light" panose="020F0302020204030203" pitchFamily="34" charset="0"/>
                <a:ea typeface="MS PGothic" panose="020B0600070205080204" charset="-128"/>
              </a:defRPr>
            </a:lvl6pPr>
            <a:lvl7pPr marL="2971800" indent="-228600" defTabSz="1827530" fontAlgn="base">
              <a:spcBef>
                <a:spcPct val="0"/>
              </a:spcBef>
              <a:spcAft>
                <a:spcPct val="0"/>
              </a:spcAft>
              <a:defRPr sz="3600">
                <a:solidFill>
                  <a:schemeClr val="tx1"/>
                </a:solidFill>
                <a:latin typeface="Lato Light" panose="020F0302020204030203" pitchFamily="34" charset="0"/>
                <a:ea typeface="MS PGothic" panose="020B0600070205080204" charset="-128"/>
              </a:defRPr>
            </a:lvl7pPr>
            <a:lvl8pPr marL="3429000" indent="-228600" defTabSz="1827530" fontAlgn="base">
              <a:spcBef>
                <a:spcPct val="0"/>
              </a:spcBef>
              <a:spcAft>
                <a:spcPct val="0"/>
              </a:spcAft>
              <a:defRPr sz="3600">
                <a:solidFill>
                  <a:schemeClr val="tx1"/>
                </a:solidFill>
                <a:latin typeface="Lato Light" panose="020F0302020204030203" pitchFamily="34" charset="0"/>
                <a:ea typeface="MS PGothic" panose="020B0600070205080204" charset="-128"/>
              </a:defRPr>
            </a:lvl8pPr>
            <a:lvl9pPr marL="3886200" indent="-228600" defTabSz="1827530" fontAlgn="base">
              <a:spcBef>
                <a:spcPct val="0"/>
              </a:spcBef>
              <a:spcAft>
                <a:spcPct val="0"/>
              </a:spcAft>
              <a:defRPr sz="3600">
                <a:solidFill>
                  <a:schemeClr val="tx1"/>
                </a:solidFill>
                <a:latin typeface="Lato Light" panose="020F0302020204030203" pitchFamily="34" charset="0"/>
                <a:ea typeface="MS PGothic" panose="020B0600070205080204" charset="-128"/>
              </a:defRPr>
            </a:lvl9pPr>
          </a:lstStyle>
          <a:p>
            <a:pPr algn="r"/>
            <a:r>
              <a:rPr lang="en-US" altLang="es-CO" sz="1200" dirty="0">
                <a:latin typeface="Calibri" panose="020F0502020204030204" pitchFamily="34" charset="0"/>
                <a:cs typeface="Calibri" panose="020F0502020204030204" pitchFamily="34" charset="0"/>
              </a:rPr>
              <a:t>This topic describe Scope for Further Developments</a:t>
            </a:r>
            <a:endParaRPr lang="en-US" altLang="es-CO" sz="1200" dirty="0">
              <a:latin typeface="Calibri" panose="020F0502020204030204" pitchFamily="34" charset="0"/>
              <a:cs typeface="Calibri" panose="020F0502020204030204" pitchFamily="34" charset="0"/>
            </a:endParaRPr>
          </a:p>
        </p:txBody>
      </p:sp>
      <p:sp>
        <p:nvSpPr>
          <p:cNvPr id="43" name="CuadroTexto 39"/>
          <p:cNvSpPr txBox="1"/>
          <p:nvPr/>
        </p:nvSpPr>
        <p:spPr>
          <a:xfrm>
            <a:off x="8266510" y="4061007"/>
            <a:ext cx="3207538" cy="337185"/>
          </a:xfrm>
          <a:prstGeom prst="rect">
            <a:avLst/>
          </a:prstGeom>
          <a:noFill/>
        </p:spPr>
        <p:txBody>
          <a:bodyPr wrap="square" rtlCol="0">
            <a:spAutoFit/>
          </a:bodyPr>
          <a:lstStyle/>
          <a:p>
            <a:pPr algn="r"/>
            <a:r>
              <a:rPr lang="en-US" sz="1600" b="1" dirty="0">
                <a:solidFill>
                  <a:schemeClr val="accent3"/>
                </a:solidFill>
              </a:rPr>
              <a:t>Conclusion</a:t>
            </a:r>
            <a:endParaRPr lang="en-US" sz="1600" b="1" dirty="0">
              <a:solidFill>
                <a:schemeClr val="accent3"/>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679" name="Group 70" hidden="1"/>
          <p:cNvGrpSpPr/>
          <p:nvPr/>
        </p:nvGrpSpPr>
        <p:grpSpPr bwMode="auto">
          <a:xfrm>
            <a:off x="1100138" y="1068388"/>
            <a:ext cx="7339012" cy="4059237"/>
            <a:chOff x="1100138" y="1068388"/>
            <a:chExt cx="7338415" cy="4059238"/>
          </a:xfrm>
        </p:grpSpPr>
        <p:sp>
          <p:nvSpPr>
            <p:cNvPr id="28712" name="Rectangle 14"/>
            <p:cNvSpPr>
              <a:spLocks noChangeArrowheads="1"/>
            </p:cNvSpPr>
            <p:nvPr/>
          </p:nvSpPr>
          <p:spPr bwMode="auto">
            <a:xfrm>
              <a:off x="1100138" y="4770438"/>
              <a:ext cx="1547813" cy="35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01</a:t>
              </a:r>
              <a:endParaRPr lang="en-US" altLang="en-US">
                <a:latin typeface="Arial" panose="020B0604020202020204" pitchFamily="34" charset="0"/>
              </a:endParaRPr>
            </a:p>
          </p:txBody>
        </p:sp>
        <p:sp>
          <p:nvSpPr>
            <p:cNvPr id="28713" name="Rectangle 20"/>
            <p:cNvSpPr>
              <a:spLocks noChangeArrowheads="1"/>
            </p:cNvSpPr>
            <p:nvPr/>
          </p:nvSpPr>
          <p:spPr bwMode="auto">
            <a:xfrm>
              <a:off x="4111626" y="477043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3</a:t>
              </a:r>
              <a:endParaRPr lang="en-US" altLang="en-US">
                <a:latin typeface="Arial" panose="020B0604020202020204" pitchFamily="34" charset="0"/>
              </a:endParaRPr>
            </a:p>
          </p:txBody>
        </p:sp>
        <p:sp>
          <p:nvSpPr>
            <p:cNvPr id="28714" name="Rectangle 21"/>
            <p:cNvSpPr>
              <a:spLocks noChangeArrowheads="1"/>
            </p:cNvSpPr>
            <p:nvPr/>
          </p:nvSpPr>
          <p:spPr bwMode="auto">
            <a:xfrm>
              <a:off x="2579688" y="106838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2</a:t>
              </a:r>
              <a:endParaRPr lang="en-US" altLang="en-US">
                <a:latin typeface="Arial" panose="020B0604020202020204" pitchFamily="34" charset="0"/>
              </a:endParaRPr>
            </a:p>
          </p:txBody>
        </p:sp>
        <p:sp>
          <p:nvSpPr>
            <p:cNvPr id="28715" name="Rectangle 22"/>
            <p:cNvSpPr>
              <a:spLocks noChangeArrowheads="1"/>
            </p:cNvSpPr>
            <p:nvPr/>
          </p:nvSpPr>
          <p:spPr bwMode="auto">
            <a:xfrm>
              <a:off x="5638801" y="106838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4</a:t>
              </a:r>
              <a:endParaRPr lang="en-US" altLang="en-US">
                <a:latin typeface="Arial" panose="020B0604020202020204" pitchFamily="34" charset="0"/>
              </a:endParaRPr>
            </a:p>
          </p:txBody>
        </p:sp>
        <p:sp>
          <p:nvSpPr>
            <p:cNvPr id="28716" name="Rectangle 23"/>
            <p:cNvSpPr>
              <a:spLocks noChangeArrowheads="1"/>
            </p:cNvSpPr>
            <p:nvPr/>
          </p:nvSpPr>
          <p:spPr bwMode="auto">
            <a:xfrm>
              <a:off x="7121526" y="477043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5</a:t>
              </a:r>
              <a:endParaRPr lang="en-US" altLang="en-US">
                <a:latin typeface="Arial" panose="020B0604020202020204" pitchFamily="34" charset="0"/>
              </a:endParaRPr>
            </a:p>
          </p:txBody>
        </p:sp>
      </p:grpSp>
      <p:sp>
        <p:nvSpPr>
          <p:cNvPr id="48" name="Rectangle 24"/>
          <p:cNvSpPr>
            <a:spLocks noChangeArrowheads="1"/>
          </p:cNvSpPr>
          <p:nvPr/>
        </p:nvSpPr>
        <p:spPr bwMode="auto">
          <a:xfrm>
            <a:off x="1778318" y="742950"/>
            <a:ext cx="7473950" cy="595313"/>
          </a:xfrm>
          <a:prstGeom prst="rect">
            <a:avLst/>
          </a:prstGeom>
          <a:gradFill rotWithShape="1">
            <a:gsLst>
              <a:gs pos="0">
                <a:srgbClr val="FFFF00"/>
              </a:gs>
              <a:gs pos="36000">
                <a:srgbClr val="FAC916"/>
              </a:gs>
              <a:gs pos="67262">
                <a:srgbClr val="FA6D04"/>
              </a:gs>
              <a:gs pos="100000">
                <a:schemeClr val="accent2"/>
              </a:gs>
            </a:gsLst>
            <a:lin ang="0"/>
          </a:gradFill>
          <a:ln>
            <a:noFill/>
          </a:ln>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endParaRPr lang="en-US" altLang="en-US"/>
          </a:p>
        </p:txBody>
      </p:sp>
      <p:grpSp>
        <p:nvGrpSpPr>
          <p:cNvPr id="14" name="Group 13"/>
          <p:cNvGrpSpPr/>
          <p:nvPr/>
        </p:nvGrpSpPr>
        <p:grpSpPr>
          <a:xfrm>
            <a:off x="8349615" y="-100495"/>
            <a:ext cx="2757481" cy="2209330"/>
            <a:chOff x="6667500" y="2060576"/>
            <a:chExt cx="3267281" cy="2617788"/>
          </a:xfrm>
          <a:effectLst>
            <a:outerShdw blurRad="495300" dist="165100" dir="5400000" algn="t" rotWithShape="0">
              <a:prstClr val="black">
                <a:alpha val="44000"/>
              </a:prstClr>
            </a:outerShdw>
          </a:effectLst>
        </p:grpSpPr>
        <p:sp>
          <p:nvSpPr>
            <p:cNvPr id="15" name="Freeform 36"/>
            <p:cNvSpPr/>
            <p:nvPr/>
          </p:nvSpPr>
          <p:spPr bwMode="auto">
            <a:xfrm>
              <a:off x="6667500" y="2060576"/>
              <a:ext cx="1400175" cy="665163"/>
            </a:xfrm>
            <a:custGeom>
              <a:avLst/>
              <a:gdLst>
                <a:gd name="T0" fmla="*/ 23 w 341"/>
                <a:gd name="T1" fmla="*/ 57 h 162"/>
                <a:gd name="T2" fmla="*/ 9 w 341"/>
                <a:gd name="T3" fmla="*/ 94 h 162"/>
                <a:gd name="T4" fmla="*/ 9 w 341"/>
                <a:gd name="T5" fmla="*/ 94 h 162"/>
                <a:gd name="T6" fmla="*/ 333 w 341"/>
                <a:gd name="T7" fmla="*/ 162 h 162"/>
                <a:gd name="T8" fmla="*/ 341 w 341"/>
                <a:gd name="T9" fmla="*/ 160 h 162"/>
                <a:gd name="T10" fmla="*/ 23 w 341"/>
                <a:gd name="T11" fmla="*/ 57 h 162"/>
              </a:gdLst>
              <a:ahLst/>
              <a:cxnLst>
                <a:cxn ang="0">
                  <a:pos x="T0" y="T1"/>
                </a:cxn>
                <a:cxn ang="0">
                  <a:pos x="T2" y="T3"/>
                </a:cxn>
                <a:cxn ang="0">
                  <a:pos x="T4" y="T5"/>
                </a:cxn>
                <a:cxn ang="0">
                  <a:pos x="T6" y="T7"/>
                </a:cxn>
                <a:cxn ang="0">
                  <a:pos x="T8" y="T9"/>
                </a:cxn>
                <a:cxn ang="0">
                  <a:pos x="T10" y="T11"/>
                </a:cxn>
              </a:cxnLst>
              <a:rect l="0" t="0" r="r" b="b"/>
              <a:pathLst>
                <a:path w="341" h="162">
                  <a:moveTo>
                    <a:pt x="23" y="57"/>
                  </a:moveTo>
                  <a:cubicBezTo>
                    <a:pt x="7" y="61"/>
                    <a:pt x="0" y="80"/>
                    <a:pt x="9" y="94"/>
                  </a:cubicBezTo>
                  <a:cubicBezTo>
                    <a:pt x="9" y="94"/>
                    <a:pt x="9" y="94"/>
                    <a:pt x="9" y="94"/>
                  </a:cubicBezTo>
                  <a:cubicBezTo>
                    <a:pt x="63" y="80"/>
                    <a:pt x="220" y="37"/>
                    <a:pt x="333" y="162"/>
                  </a:cubicBezTo>
                  <a:cubicBezTo>
                    <a:pt x="341" y="160"/>
                    <a:pt x="341" y="160"/>
                    <a:pt x="341" y="160"/>
                  </a:cubicBezTo>
                  <a:cubicBezTo>
                    <a:pt x="341" y="160"/>
                    <a:pt x="255" y="0"/>
                    <a:pt x="23" y="57"/>
                  </a:cubicBezTo>
                  <a:close/>
                </a:path>
              </a:pathLst>
            </a:custGeom>
            <a:gradFill flip="none" rotWithShape="1">
              <a:gsLst>
                <a:gs pos="0">
                  <a:srgbClr val="603813">
                    <a:shade val="30000"/>
                    <a:satMod val="115000"/>
                  </a:srgbClr>
                </a:gs>
                <a:gs pos="50000">
                  <a:srgbClr val="603813">
                    <a:shade val="67500"/>
                    <a:satMod val="115000"/>
                  </a:srgbClr>
                </a:gs>
                <a:gs pos="100000">
                  <a:srgbClr val="603813">
                    <a:shade val="100000"/>
                    <a:satMod val="115000"/>
                  </a:srgbClr>
                </a:gs>
              </a:gsLst>
              <a:lin ang="13500000" scaled="1"/>
              <a:tileRect/>
            </a:gradFill>
            <a:ln>
              <a:noFill/>
            </a:ln>
          </p:spPr>
          <p:txBody>
            <a:bodyPr/>
            <a:lstStyle/>
            <a:p>
              <a:pPr eaLnBrk="1" fontAlgn="auto" hangingPunct="1">
                <a:spcBef>
                  <a:spcPts val="0"/>
                </a:spcBef>
                <a:spcAft>
                  <a:spcPts val="0"/>
                </a:spcAft>
                <a:defRPr/>
              </a:pPr>
              <a:endParaRPr lang="en-US">
                <a:latin typeface="+mn-lt"/>
              </a:endParaRPr>
            </a:p>
          </p:txBody>
        </p:sp>
        <p:sp>
          <p:nvSpPr>
            <p:cNvPr id="16" name="Freeform 37"/>
            <p:cNvSpPr/>
            <p:nvPr/>
          </p:nvSpPr>
          <p:spPr bwMode="auto">
            <a:xfrm>
              <a:off x="6704013" y="2212976"/>
              <a:ext cx="1330325" cy="750888"/>
            </a:xfrm>
            <a:custGeom>
              <a:avLst/>
              <a:gdLst>
                <a:gd name="T0" fmla="*/ 0 w 324"/>
                <a:gd name="T1" fmla="*/ 57 h 183"/>
                <a:gd name="T2" fmla="*/ 81 w 324"/>
                <a:gd name="T3" fmla="*/ 183 h 183"/>
                <a:gd name="T4" fmla="*/ 324 w 324"/>
                <a:gd name="T5" fmla="*/ 125 h 183"/>
                <a:gd name="T6" fmla="*/ 0 w 324"/>
                <a:gd name="T7" fmla="*/ 57 h 183"/>
              </a:gdLst>
              <a:ahLst/>
              <a:cxnLst>
                <a:cxn ang="0">
                  <a:pos x="T0" y="T1"/>
                </a:cxn>
                <a:cxn ang="0">
                  <a:pos x="T2" y="T3"/>
                </a:cxn>
                <a:cxn ang="0">
                  <a:pos x="T4" y="T5"/>
                </a:cxn>
                <a:cxn ang="0">
                  <a:pos x="T6" y="T7"/>
                </a:cxn>
              </a:cxnLst>
              <a:rect l="0" t="0" r="r" b="b"/>
              <a:pathLst>
                <a:path w="324" h="183">
                  <a:moveTo>
                    <a:pt x="0" y="57"/>
                  </a:moveTo>
                  <a:cubicBezTo>
                    <a:pt x="33" y="106"/>
                    <a:pt x="81" y="183"/>
                    <a:pt x="81" y="183"/>
                  </a:cubicBezTo>
                  <a:cubicBezTo>
                    <a:pt x="324" y="125"/>
                    <a:pt x="324" y="125"/>
                    <a:pt x="324" y="125"/>
                  </a:cubicBezTo>
                  <a:cubicBezTo>
                    <a:pt x="211" y="0"/>
                    <a:pt x="54" y="43"/>
                    <a:pt x="0" y="57"/>
                  </a:cubicBezTo>
                  <a:close/>
                </a:path>
              </a:pathLst>
            </a:custGeom>
            <a:gradFill flip="none" rotWithShape="1">
              <a:gsLst>
                <a:gs pos="30000">
                  <a:srgbClr val="603813">
                    <a:shade val="30000"/>
                    <a:satMod val="115000"/>
                  </a:srgbClr>
                </a:gs>
                <a:gs pos="58000">
                  <a:srgbClr val="603813">
                    <a:shade val="100000"/>
                    <a:satMod val="115000"/>
                  </a:srgbClr>
                </a:gs>
              </a:gsLst>
              <a:lin ang="15600000" scaled="0"/>
              <a:tileRect/>
            </a:gradFill>
            <a:ln>
              <a:noFill/>
            </a:ln>
          </p:spPr>
          <p:txBody>
            <a:bodyPr/>
            <a:lstStyle/>
            <a:p>
              <a:pPr eaLnBrk="1" fontAlgn="auto" hangingPunct="1">
                <a:spcBef>
                  <a:spcPts val="0"/>
                </a:spcBef>
                <a:spcAft>
                  <a:spcPts val="0"/>
                </a:spcAft>
                <a:defRPr/>
              </a:pPr>
              <a:endParaRPr lang="en-US">
                <a:latin typeface="+mn-lt"/>
              </a:endParaRPr>
            </a:p>
          </p:txBody>
        </p:sp>
        <p:sp>
          <p:nvSpPr>
            <p:cNvPr id="17" name="Freeform 38"/>
            <p:cNvSpPr/>
            <p:nvPr/>
          </p:nvSpPr>
          <p:spPr bwMode="auto">
            <a:xfrm>
              <a:off x="6704013" y="3770313"/>
              <a:ext cx="1325563" cy="652463"/>
            </a:xfrm>
            <a:custGeom>
              <a:avLst/>
              <a:gdLst>
                <a:gd name="T0" fmla="*/ 323 w 323"/>
                <a:gd name="T1" fmla="*/ 57 h 159"/>
                <a:gd name="T2" fmla="*/ 81 w 323"/>
                <a:gd name="T3" fmla="*/ 0 h 159"/>
                <a:gd name="T4" fmla="*/ 0 w 323"/>
                <a:gd name="T5" fmla="*/ 126 h 159"/>
                <a:gd name="T6" fmla="*/ 323 w 323"/>
                <a:gd name="T7" fmla="*/ 57 h 159"/>
              </a:gdLst>
              <a:ahLst/>
              <a:cxnLst>
                <a:cxn ang="0">
                  <a:pos x="T0" y="T1"/>
                </a:cxn>
                <a:cxn ang="0">
                  <a:pos x="T2" y="T3"/>
                </a:cxn>
                <a:cxn ang="0">
                  <a:pos x="T4" y="T5"/>
                </a:cxn>
                <a:cxn ang="0">
                  <a:pos x="T6" y="T7"/>
                </a:cxn>
              </a:cxnLst>
              <a:rect l="0" t="0" r="r" b="b"/>
              <a:pathLst>
                <a:path w="323" h="159">
                  <a:moveTo>
                    <a:pt x="323" y="57"/>
                  </a:moveTo>
                  <a:cubicBezTo>
                    <a:pt x="81" y="0"/>
                    <a:pt x="81" y="0"/>
                    <a:pt x="81" y="0"/>
                  </a:cubicBezTo>
                  <a:cubicBezTo>
                    <a:pt x="81" y="0"/>
                    <a:pt x="33" y="77"/>
                    <a:pt x="0" y="126"/>
                  </a:cubicBezTo>
                  <a:cubicBezTo>
                    <a:pt x="104" y="158"/>
                    <a:pt x="235" y="159"/>
                    <a:pt x="323" y="57"/>
                  </a:cubicBezTo>
                  <a:close/>
                </a:path>
              </a:pathLst>
            </a:custGeom>
            <a:gradFill flip="none" rotWithShape="1">
              <a:gsLst>
                <a:gs pos="26000">
                  <a:srgbClr val="603813">
                    <a:shade val="30000"/>
                    <a:satMod val="115000"/>
                  </a:srgbClr>
                </a:gs>
                <a:gs pos="63000">
                  <a:srgbClr val="603813">
                    <a:shade val="100000"/>
                    <a:satMod val="115000"/>
                  </a:srgbClr>
                </a:gs>
              </a:gsLst>
              <a:lin ang="6000000" scaled="0"/>
              <a:tileRect/>
            </a:gradFill>
            <a:ln>
              <a:noFill/>
            </a:ln>
          </p:spPr>
          <p:txBody>
            <a:bodyPr/>
            <a:lstStyle/>
            <a:p>
              <a:pPr eaLnBrk="1" fontAlgn="auto" hangingPunct="1">
                <a:spcBef>
                  <a:spcPts val="0"/>
                </a:spcBef>
                <a:spcAft>
                  <a:spcPts val="0"/>
                </a:spcAft>
                <a:defRPr/>
              </a:pPr>
              <a:endParaRPr lang="en-US">
                <a:latin typeface="+mn-lt"/>
              </a:endParaRPr>
            </a:p>
          </p:txBody>
        </p:sp>
        <p:sp>
          <p:nvSpPr>
            <p:cNvPr id="18" name="Freeform 39"/>
            <p:cNvSpPr/>
            <p:nvPr/>
          </p:nvSpPr>
          <p:spPr bwMode="auto">
            <a:xfrm>
              <a:off x="6667500" y="4003676"/>
              <a:ext cx="1400175" cy="674688"/>
            </a:xfrm>
            <a:custGeom>
              <a:avLst/>
              <a:gdLst>
                <a:gd name="T0" fmla="*/ 332 w 341"/>
                <a:gd name="T1" fmla="*/ 0 h 164"/>
                <a:gd name="T2" fmla="*/ 9 w 341"/>
                <a:gd name="T3" fmla="*/ 69 h 164"/>
                <a:gd name="T4" fmla="*/ 9 w 341"/>
                <a:gd name="T5" fmla="*/ 69 h 164"/>
                <a:gd name="T6" fmla="*/ 23 w 341"/>
                <a:gd name="T7" fmla="*/ 106 h 164"/>
                <a:gd name="T8" fmla="*/ 341 w 341"/>
                <a:gd name="T9" fmla="*/ 3 h 164"/>
                <a:gd name="T10" fmla="*/ 332 w 341"/>
                <a:gd name="T11" fmla="*/ 0 h 164"/>
              </a:gdLst>
              <a:ahLst/>
              <a:cxnLst>
                <a:cxn ang="0">
                  <a:pos x="T0" y="T1"/>
                </a:cxn>
                <a:cxn ang="0">
                  <a:pos x="T2" y="T3"/>
                </a:cxn>
                <a:cxn ang="0">
                  <a:pos x="T4" y="T5"/>
                </a:cxn>
                <a:cxn ang="0">
                  <a:pos x="T6" y="T7"/>
                </a:cxn>
                <a:cxn ang="0">
                  <a:pos x="T8" y="T9"/>
                </a:cxn>
                <a:cxn ang="0">
                  <a:pos x="T10" y="T11"/>
                </a:cxn>
              </a:cxnLst>
              <a:rect l="0" t="0" r="r" b="b"/>
              <a:pathLst>
                <a:path w="341" h="164">
                  <a:moveTo>
                    <a:pt x="332" y="0"/>
                  </a:moveTo>
                  <a:cubicBezTo>
                    <a:pt x="244" y="102"/>
                    <a:pt x="113" y="101"/>
                    <a:pt x="9" y="69"/>
                  </a:cubicBezTo>
                  <a:cubicBezTo>
                    <a:pt x="9" y="69"/>
                    <a:pt x="9" y="69"/>
                    <a:pt x="9" y="69"/>
                  </a:cubicBezTo>
                  <a:cubicBezTo>
                    <a:pt x="0" y="83"/>
                    <a:pt x="7" y="102"/>
                    <a:pt x="23" y="106"/>
                  </a:cubicBezTo>
                  <a:cubicBezTo>
                    <a:pt x="255" y="164"/>
                    <a:pt x="341" y="3"/>
                    <a:pt x="341" y="3"/>
                  </a:cubicBezTo>
                  <a:lnTo>
                    <a:pt x="332" y="0"/>
                  </a:lnTo>
                  <a:close/>
                </a:path>
              </a:pathLst>
            </a:custGeom>
            <a:gradFill flip="none" rotWithShape="1">
              <a:gsLst>
                <a:gs pos="50000">
                  <a:srgbClr val="603813">
                    <a:shade val="67500"/>
                    <a:satMod val="115000"/>
                  </a:srgbClr>
                </a:gs>
                <a:gs pos="100000">
                  <a:srgbClr val="603813">
                    <a:shade val="100000"/>
                    <a:satMod val="115000"/>
                  </a:srgbClr>
                </a:gs>
              </a:gsLst>
              <a:lin ang="5400000" scaled="1"/>
              <a:tileRect/>
            </a:gradFill>
            <a:ln>
              <a:noFill/>
            </a:ln>
          </p:spPr>
          <p:txBody>
            <a:bodyPr/>
            <a:lstStyle/>
            <a:p>
              <a:pPr eaLnBrk="1" fontAlgn="auto" hangingPunct="1">
                <a:spcBef>
                  <a:spcPts val="0"/>
                </a:spcBef>
                <a:spcAft>
                  <a:spcPts val="0"/>
                </a:spcAft>
                <a:defRPr/>
              </a:pPr>
              <a:endParaRPr lang="en-US">
                <a:latin typeface="+mn-lt"/>
              </a:endParaRPr>
            </a:p>
          </p:txBody>
        </p:sp>
        <p:sp>
          <p:nvSpPr>
            <p:cNvPr id="19" name="Freeform 55"/>
            <p:cNvSpPr/>
            <p:nvPr/>
          </p:nvSpPr>
          <p:spPr bwMode="auto">
            <a:xfrm>
              <a:off x="6704013" y="4008438"/>
              <a:ext cx="1330325" cy="369888"/>
            </a:xfrm>
            <a:custGeom>
              <a:avLst/>
              <a:gdLst>
                <a:gd name="T0" fmla="*/ 0 w 324"/>
                <a:gd name="T1" fmla="*/ 68 h 90"/>
                <a:gd name="T2" fmla="*/ 15 w 324"/>
                <a:gd name="T3" fmla="*/ 72 h 90"/>
                <a:gd name="T4" fmla="*/ 32 w 324"/>
                <a:gd name="T5" fmla="*/ 76 h 90"/>
                <a:gd name="T6" fmla="*/ 54 w 324"/>
                <a:gd name="T7" fmla="*/ 80 h 90"/>
                <a:gd name="T8" fmla="*/ 66 w 324"/>
                <a:gd name="T9" fmla="*/ 82 h 90"/>
                <a:gd name="T10" fmla="*/ 80 w 324"/>
                <a:gd name="T11" fmla="*/ 83 h 90"/>
                <a:gd name="T12" fmla="*/ 94 w 324"/>
                <a:gd name="T13" fmla="*/ 85 h 90"/>
                <a:gd name="T14" fmla="*/ 109 w 324"/>
                <a:gd name="T15" fmla="*/ 85 h 90"/>
                <a:gd name="T16" fmla="*/ 125 w 324"/>
                <a:gd name="T17" fmla="*/ 86 h 90"/>
                <a:gd name="T18" fmla="*/ 141 w 324"/>
                <a:gd name="T19" fmla="*/ 85 h 90"/>
                <a:gd name="T20" fmla="*/ 149 w 324"/>
                <a:gd name="T21" fmla="*/ 84 h 90"/>
                <a:gd name="T22" fmla="*/ 157 w 324"/>
                <a:gd name="T23" fmla="*/ 83 h 90"/>
                <a:gd name="T24" fmla="*/ 173 w 324"/>
                <a:gd name="T25" fmla="*/ 81 h 90"/>
                <a:gd name="T26" fmla="*/ 189 w 324"/>
                <a:gd name="T27" fmla="*/ 78 h 90"/>
                <a:gd name="T28" fmla="*/ 197 w 324"/>
                <a:gd name="T29" fmla="*/ 76 h 90"/>
                <a:gd name="T30" fmla="*/ 205 w 324"/>
                <a:gd name="T31" fmla="*/ 74 h 90"/>
                <a:gd name="T32" fmla="*/ 212 w 324"/>
                <a:gd name="T33" fmla="*/ 71 h 90"/>
                <a:gd name="T34" fmla="*/ 216 w 324"/>
                <a:gd name="T35" fmla="*/ 70 h 90"/>
                <a:gd name="T36" fmla="*/ 220 w 324"/>
                <a:gd name="T37" fmla="*/ 69 h 90"/>
                <a:gd name="T38" fmla="*/ 234 w 324"/>
                <a:gd name="T39" fmla="*/ 63 h 90"/>
                <a:gd name="T40" fmla="*/ 260 w 324"/>
                <a:gd name="T41" fmla="*/ 50 h 90"/>
                <a:gd name="T42" fmla="*/ 283 w 324"/>
                <a:gd name="T43" fmla="*/ 36 h 90"/>
                <a:gd name="T44" fmla="*/ 300 w 324"/>
                <a:gd name="T45" fmla="*/ 22 h 90"/>
                <a:gd name="T46" fmla="*/ 313 w 324"/>
                <a:gd name="T47" fmla="*/ 10 h 90"/>
                <a:gd name="T48" fmla="*/ 321 w 324"/>
                <a:gd name="T49" fmla="*/ 2 h 90"/>
                <a:gd name="T50" fmla="*/ 324 w 324"/>
                <a:gd name="T51" fmla="*/ 0 h 90"/>
                <a:gd name="T52" fmla="*/ 321 w 324"/>
                <a:gd name="T53" fmla="*/ 3 h 90"/>
                <a:gd name="T54" fmla="*/ 314 w 324"/>
                <a:gd name="T55" fmla="*/ 11 h 90"/>
                <a:gd name="T56" fmla="*/ 301 w 324"/>
                <a:gd name="T57" fmla="*/ 23 h 90"/>
                <a:gd name="T58" fmla="*/ 284 w 324"/>
                <a:gd name="T59" fmla="*/ 38 h 90"/>
                <a:gd name="T60" fmla="*/ 262 w 324"/>
                <a:gd name="T61" fmla="*/ 53 h 90"/>
                <a:gd name="T62" fmla="*/ 236 w 324"/>
                <a:gd name="T63" fmla="*/ 67 h 90"/>
                <a:gd name="T64" fmla="*/ 221 w 324"/>
                <a:gd name="T65" fmla="*/ 73 h 90"/>
                <a:gd name="T66" fmla="*/ 217 w 324"/>
                <a:gd name="T67" fmla="*/ 74 h 90"/>
                <a:gd name="T68" fmla="*/ 214 w 324"/>
                <a:gd name="T69" fmla="*/ 75 h 90"/>
                <a:gd name="T70" fmla="*/ 206 w 324"/>
                <a:gd name="T71" fmla="*/ 78 h 90"/>
                <a:gd name="T72" fmla="*/ 198 w 324"/>
                <a:gd name="T73" fmla="*/ 80 h 90"/>
                <a:gd name="T74" fmla="*/ 190 w 324"/>
                <a:gd name="T75" fmla="*/ 82 h 90"/>
                <a:gd name="T76" fmla="*/ 174 w 324"/>
                <a:gd name="T77" fmla="*/ 86 h 90"/>
                <a:gd name="T78" fmla="*/ 157 w 324"/>
                <a:gd name="T79" fmla="*/ 88 h 90"/>
                <a:gd name="T80" fmla="*/ 149 w 324"/>
                <a:gd name="T81" fmla="*/ 89 h 90"/>
                <a:gd name="T82" fmla="*/ 141 w 324"/>
                <a:gd name="T83" fmla="*/ 89 h 90"/>
                <a:gd name="T84" fmla="*/ 125 w 324"/>
                <a:gd name="T85" fmla="*/ 90 h 90"/>
                <a:gd name="T86" fmla="*/ 109 w 324"/>
                <a:gd name="T87" fmla="*/ 89 h 90"/>
                <a:gd name="T88" fmla="*/ 94 w 324"/>
                <a:gd name="T89" fmla="*/ 88 h 90"/>
                <a:gd name="T90" fmla="*/ 80 w 324"/>
                <a:gd name="T91" fmla="*/ 87 h 90"/>
                <a:gd name="T92" fmla="*/ 66 w 324"/>
                <a:gd name="T93" fmla="*/ 85 h 90"/>
                <a:gd name="T94" fmla="*/ 53 w 324"/>
                <a:gd name="T95" fmla="*/ 82 h 90"/>
                <a:gd name="T96" fmla="*/ 31 w 324"/>
                <a:gd name="T97" fmla="*/ 77 h 90"/>
                <a:gd name="T98" fmla="*/ 15 w 324"/>
                <a:gd name="T99" fmla="*/ 72 h 90"/>
                <a:gd name="T100" fmla="*/ 0 w 324"/>
                <a:gd name="T101" fmla="*/ 6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4" h="90">
                  <a:moveTo>
                    <a:pt x="0" y="68"/>
                  </a:moveTo>
                  <a:cubicBezTo>
                    <a:pt x="0" y="68"/>
                    <a:pt x="6" y="69"/>
                    <a:pt x="15" y="72"/>
                  </a:cubicBezTo>
                  <a:cubicBezTo>
                    <a:pt x="20" y="73"/>
                    <a:pt x="25" y="74"/>
                    <a:pt x="32" y="76"/>
                  </a:cubicBezTo>
                  <a:cubicBezTo>
                    <a:pt x="38" y="77"/>
                    <a:pt x="46" y="78"/>
                    <a:pt x="54" y="80"/>
                  </a:cubicBezTo>
                  <a:cubicBezTo>
                    <a:pt x="58" y="80"/>
                    <a:pt x="62" y="81"/>
                    <a:pt x="66" y="82"/>
                  </a:cubicBezTo>
                  <a:cubicBezTo>
                    <a:pt x="71" y="82"/>
                    <a:pt x="75" y="83"/>
                    <a:pt x="80" y="83"/>
                  </a:cubicBezTo>
                  <a:cubicBezTo>
                    <a:pt x="85" y="84"/>
                    <a:pt x="89" y="84"/>
                    <a:pt x="94" y="85"/>
                  </a:cubicBezTo>
                  <a:cubicBezTo>
                    <a:pt x="99" y="85"/>
                    <a:pt x="104" y="85"/>
                    <a:pt x="109" y="85"/>
                  </a:cubicBezTo>
                  <a:cubicBezTo>
                    <a:pt x="114" y="85"/>
                    <a:pt x="120" y="86"/>
                    <a:pt x="125" y="86"/>
                  </a:cubicBezTo>
                  <a:cubicBezTo>
                    <a:pt x="130" y="85"/>
                    <a:pt x="135" y="85"/>
                    <a:pt x="141" y="85"/>
                  </a:cubicBezTo>
                  <a:cubicBezTo>
                    <a:pt x="143" y="85"/>
                    <a:pt x="146" y="84"/>
                    <a:pt x="149" y="84"/>
                  </a:cubicBezTo>
                  <a:cubicBezTo>
                    <a:pt x="151" y="84"/>
                    <a:pt x="154" y="84"/>
                    <a:pt x="157" y="83"/>
                  </a:cubicBezTo>
                  <a:cubicBezTo>
                    <a:pt x="162" y="82"/>
                    <a:pt x="168" y="82"/>
                    <a:pt x="173" y="81"/>
                  </a:cubicBezTo>
                  <a:cubicBezTo>
                    <a:pt x="178" y="80"/>
                    <a:pt x="184" y="79"/>
                    <a:pt x="189" y="78"/>
                  </a:cubicBezTo>
                  <a:cubicBezTo>
                    <a:pt x="192" y="77"/>
                    <a:pt x="194" y="77"/>
                    <a:pt x="197" y="76"/>
                  </a:cubicBezTo>
                  <a:cubicBezTo>
                    <a:pt x="199" y="75"/>
                    <a:pt x="202" y="74"/>
                    <a:pt x="205" y="74"/>
                  </a:cubicBezTo>
                  <a:cubicBezTo>
                    <a:pt x="207" y="73"/>
                    <a:pt x="210" y="72"/>
                    <a:pt x="212" y="71"/>
                  </a:cubicBezTo>
                  <a:cubicBezTo>
                    <a:pt x="216" y="70"/>
                    <a:pt x="216" y="70"/>
                    <a:pt x="216" y="70"/>
                  </a:cubicBezTo>
                  <a:cubicBezTo>
                    <a:pt x="220" y="69"/>
                    <a:pt x="220" y="69"/>
                    <a:pt x="220" y="69"/>
                  </a:cubicBezTo>
                  <a:cubicBezTo>
                    <a:pt x="225" y="67"/>
                    <a:pt x="229" y="65"/>
                    <a:pt x="234" y="63"/>
                  </a:cubicBezTo>
                  <a:cubicBezTo>
                    <a:pt x="243" y="59"/>
                    <a:pt x="252" y="55"/>
                    <a:pt x="260" y="50"/>
                  </a:cubicBezTo>
                  <a:cubicBezTo>
                    <a:pt x="269" y="45"/>
                    <a:pt x="276" y="40"/>
                    <a:pt x="283" y="36"/>
                  </a:cubicBezTo>
                  <a:cubicBezTo>
                    <a:pt x="289" y="31"/>
                    <a:pt x="295" y="26"/>
                    <a:pt x="300" y="22"/>
                  </a:cubicBezTo>
                  <a:cubicBezTo>
                    <a:pt x="305" y="18"/>
                    <a:pt x="310" y="14"/>
                    <a:pt x="313" y="10"/>
                  </a:cubicBezTo>
                  <a:cubicBezTo>
                    <a:pt x="317" y="7"/>
                    <a:pt x="319" y="4"/>
                    <a:pt x="321" y="2"/>
                  </a:cubicBezTo>
                  <a:cubicBezTo>
                    <a:pt x="323" y="1"/>
                    <a:pt x="324" y="0"/>
                    <a:pt x="324" y="0"/>
                  </a:cubicBezTo>
                  <a:cubicBezTo>
                    <a:pt x="324" y="0"/>
                    <a:pt x="323" y="1"/>
                    <a:pt x="321" y="3"/>
                  </a:cubicBezTo>
                  <a:cubicBezTo>
                    <a:pt x="319" y="5"/>
                    <a:pt x="317" y="8"/>
                    <a:pt x="314" y="11"/>
                  </a:cubicBezTo>
                  <a:cubicBezTo>
                    <a:pt x="310" y="14"/>
                    <a:pt x="306" y="19"/>
                    <a:pt x="301" y="23"/>
                  </a:cubicBezTo>
                  <a:cubicBezTo>
                    <a:pt x="297" y="28"/>
                    <a:pt x="291" y="33"/>
                    <a:pt x="284" y="38"/>
                  </a:cubicBezTo>
                  <a:cubicBezTo>
                    <a:pt x="278" y="43"/>
                    <a:pt x="270" y="48"/>
                    <a:pt x="262" y="53"/>
                  </a:cubicBezTo>
                  <a:cubicBezTo>
                    <a:pt x="254" y="58"/>
                    <a:pt x="245" y="62"/>
                    <a:pt x="236" y="67"/>
                  </a:cubicBezTo>
                  <a:cubicBezTo>
                    <a:pt x="231" y="69"/>
                    <a:pt x="226" y="71"/>
                    <a:pt x="221" y="73"/>
                  </a:cubicBezTo>
                  <a:cubicBezTo>
                    <a:pt x="217" y="74"/>
                    <a:pt x="217" y="74"/>
                    <a:pt x="217" y="74"/>
                  </a:cubicBezTo>
                  <a:cubicBezTo>
                    <a:pt x="214" y="75"/>
                    <a:pt x="214" y="75"/>
                    <a:pt x="214" y="75"/>
                  </a:cubicBezTo>
                  <a:cubicBezTo>
                    <a:pt x="211" y="76"/>
                    <a:pt x="208" y="77"/>
                    <a:pt x="206" y="78"/>
                  </a:cubicBezTo>
                  <a:cubicBezTo>
                    <a:pt x="203" y="78"/>
                    <a:pt x="201" y="79"/>
                    <a:pt x="198" y="80"/>
                  </a:cubicBezTo>
                  <a:cubicBezTo>
                    <a:pt x="195" y="81"/>
                    <a:pt x="193" y="81"/>
                    <a:pt x="190" y="82"/>
                  </a:cubicBezTo>
                  <a:cubicBezTo>
                    <a:pt x="185" y="83"/>
                    <a:pt x="179" y="84"/>
                    <a:pt x="174" y="86"/>
                  </a:cubicBezTo>
                  <a:cubicBezTo>
                    <a:pt x="168" y="86"/>
                    <a:pt x="163" y="87"/>
                    <a:pt x="157" y="88"/>
                  </a:cubicBezTo>
                  <a:cubicBezTo>
                    <a:pt x="155" y="88"/>
                    <a:pt x="152" y="88"/>
                    <a:pt x="149" y="89"/>
                  </a:cubicBezTo>
                  <a:cubicBezTo>
                    <a:pt x="146" y="89"/>
                    <a:pt x="144" y="89"/>
                    <a:pt x="141" y="89"/>
                  </a:cubicBezTo>
                  <a:cubicBezTo>
                    <a:pt x="136" y="89"/>
                    <a:pt x="130" y="89"/>
                    <a:pt x="125" y="90"/>
                  </a:cubicBezTo>
                  <a:cubicBezTo>
                    <a:pt x="120" y="90"/>
                    <a:pt x="114" y="89"/>
                    <a:pt x="109" y="89"/>
                  </a:cubicBezTo>
                  <a:cubicBezTo>
                    <a:pt x="104" y="89"/>
                    <a:pt x="99" y="89"/>
                    <a:pt x="94" y="88"/>
                  </a:cubicBezTo>
                  <a:cubicBezTo>
                    <a:pt x="89" y="88"/>
                    <a:pt x="84" y="87"/>
                    <a:pt x="80" y="87"/>
                  </a:cubicBezTo>
                  <a:cubicBezTo>
                    <a:pt x="75" y="86"/>
                    <a:pt x="70" y="85"/>
                    <a:pt x="66" y="85"/>
                  </a:cubicBezTo>
                  <a:cubicBezTo>
                    <a:pt x="61" y="84"/>
                    <a:pt x="57" y="83"/>
                    <a:pt x="53" y="82"/>
                  </a:cubicBezTo>
                  <a:cubicBezTo>
                    <a:pt x="45" y="80"/>
                    <a:pt x="38" y="79"/>
                    <a:pt x="31" y="77"/>
                  </a:cubicBezTo>
                  <a:cubicBezTo>
                    <a:pt x="25" y="75"/>
                    <a:pt x="19" y="74"/>
                    <a:pt x="15" y="72"/>
                  </a:cubicBezTo>
                  <a:cubicBezTo>
                    <a:pt x="5" y="70"/>
                    <a:pt x="0" y="68"/>
                    <a:pt x="0" y="68"/>
                  </a:cubicBezTo>
                  <a:close/>
                </a:path>
              </a:pathLst>
            </a:custGeom>
            <a:solidFill>
              <a:schemeClr val="bg2">
                <a:alpha val="14000"/>
              </a:schemeClr>
            </a:solidFill>
            <a:ln>
              <a:noFill/>
            </a:ln>
          </p:spPr>
          <p:txBody>
            <a:bodyPr/>
            <a:lstStyle/>
            <a:p>
              <a:pPr eaLnBrk="1" fontAlgn="auto" hangingPunct="1">
                <a:spcBef>
                  <a:spcPts val="0"/>
                </a:spcBef>
                <a:spcAft>
                  <a:spcPts val="0"/>
                </a:spcAft>
                <a:defRPr/>
              </a:pPr>
              <a:endParaRPr lang="en-US">
                <a:latin typeface="+mn-lt"/>
              </a:endParaRPr>
            </a:p>
          </p:txBody>
        </p:sp>
        <p:sp>
          <p:nvSpPr>
            <p:cNvPr id="20" name="Freeform 56"/>
            <p:cNvSpPr/>
            <p:nvPr/>
          </p:nvSpPr>
          <p:spPr bwMode="auto">
            <a:xfrm>
              <a:off x="6905625" y="2968626"/>
              <a:ext cx="134938" cy="796925"/>
            </a:xfrm>
            <a:custGeom>
              <a:avLst/>
              <a:gdLst>
                <a:gd name="T0" fmla="*/ 33 w 33"/>
                <a:gd name="T1" fmla="*/ 10 h 194"/>
                <a:gd name="T2" fmla="*/ 33 w 33"/>
                <a:gd name="T3" fmla="*/ 0 h 194"/>
                <a:gd name="T4" fmla="*/ 23 w 33"/>
                <a:gd name="T5" fmla="*/ 0 h 194"/>
                <a:gd name="T6" fmla="*/ 0 w 33"/>
                <a:gd name="T7" fmla="*/ 97 h 194"/>
                <a:gd name="T8" fmla="*/ 23 w 33"/>
                <a:gd name="T9" fmla="*/ 194 h 194"/>
                <a:gd name="T10" fmla="*/ 33 w 33"/>
                <a:gd name="T11" fmla="*/ 194 h 194"/>
                <a:gd name="T12" fmla="*/ 33 w 33"/>
                <a:gd name="T13" fmla="*/ 184 h 194"/>
                <a:gd name="T14" fmla="*/ 33 w 33"/>
                <a:gd name="T15" fmla="*/ 10 h 1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194">
                  <a:moveTo>
                    <a:pt x="33" y="10"/>
                  </a:moveTo>
                  <a:cubicBezTo>
                    <a:pt x="33" y="0"/>
                    <a:pt x="33" y="0"/>
                    <a:pt x="33" y="0"/>
                  </a:cubicBezTo>
                  <a:cubicBezTo>
                    <a:pt x="23" y="0"/>
                    <a:pt x="23" y="0"/>
                    <a:pt x="23" y="0"/>
                  </a:cubicBezTo>
                  <a:cubicBezTo>
                    <a:pt x="11" y="0"/>
                    <a:pt x="0" y="44"/>
                    <a:pt x="0" y="97"/>
                  </a:cubicBezTo>
                  <a:cubicBezTo>
                    <a:pt x="0" y="150"/>
                    <a:pt x="11" y="194"/>
                    <a:pt x="23" y="194"/>
                  </a:cubicBezTo>
                  <a:cubicBezTo>
                    <a:pt x="33" y="194"/>
                    <a:pt x="33" y="194"/>
                    <a:pt x="33" y="194"/>
                  </a:cubicBezTo>
                  <a:cubicBezTo>
                    <a:pt x="33" y="184"/>
                    <a:pt x="33" y="184"/>
                    <a:pt x="33" y="184"/>
                  </a:cubicBezTo>
                  <a:lnTo>
                    <a:pt x="33" y="10"/>
                  </a:lnTo>
                  <a:close/>
                </a:path>
              </a:pathLst>
            </a:custGeom>
            <a:gradFill flip="none" rotWithShape="1">
              <a:gsLst>
                <a:gs pos="19000">
                  <a:srgbClr val="F9F9F9"/>
                </a:gs>
                <a:gs pos="8000">
                  <a:srgbClr val="A5AFB1"/>
                </a:gs>
                <a:gs pos="90276">
                  <a:srgbClr val="737C82"/>
                </a:gs>
                <a:gs pos="78000">
                  <a:srgbClr val="AEC0C5"/>
                </a:gs>
                <a:gs pos="72000">
                  <a:srgbClr val="F3F3F3"/>
                </a:gs>
                <a:gs pos="36000">
                  <a:srgbClr val="7E878D"/>
                </a:gs>
                <a:gs pos="31000">
                  <a:srgbClr val="130F0C"/>
                </a:gs>
                <a:gs pos="100000">
                  <a:srgbClr val="A9BABA"/>
                </a:gs>
              </a:gsLst>
              <a:lin ang="16200000" scaled="0"/>
              <a:tileRect/>
            </a:gradFill>
            <a:ln>
              <a:noFill/>
            </a:ln>
          </p:spPr>
          <p:txBody>
            <a:bodyPr/>
            <a:lstStyle/>
            <a:p>
              <a:pPr eaLnBrk="1" fontAlgn="auto" hangingPunct="1">
                <a:spcBef>
                  <a:spcPts val="0"/>
                </a:spcBef>
                <a:spcAft>
                  <a:spcPts val="0"/>
                </a:spcAft>
                <a:defRPr/>
              </a:pPr>
              <a:endParaRPr lang="en-US">
                <a:latin typeface="+mn-lt"/>
              </a:endParaRPr>
            </a:p>
          </p:txBody>
        </p:sp>
        <p:sp>
          <p:nvSpPr>
            <p:cNvPr id="21" name="Freeform 57"/>
            <p:cNvSpPr/>
            <p:nvPr/>
          </p:nvSpPr>
          <p:spPr bwMode="auto">
            <a:xfrm>
              <a:off x="6905625" y="2968626"/>
              <a:ext cx="101600" cy="796925"/>
            </a:xfrm>
            <a:custGeom>
              <a:avLst/>
              <a:gdLst>
                <a:gd name="T0" fmla="*/ 2 w 25"/>
                <a:gd name="T1" fmla="*/ 97 h 194"/>
                <a:gd name="T2" fmla="*/ 25 w 25"/>
                <a:gd name="T3" fmla="*/ 0 h 194"/>
                <a:gd name="T4" fmla="*/ 23 w 25"/>
                <a:gd name="T5" fmla="*/ 0 h 194"/>
                <a:gd name="T6" fmla="*/ 0 w 25"/>
                <a:gd name="T7" fmla="*/ 97 h 194"/>
                <a:gd name="T8" fmla="*/ 23 w 25"/>
                <a:gd name="T9" fmla="*/ 194 h 194"/>
                <a:gd name="T10" fmla="*/ 25 w 25"/>
                <a:gd name="T11" fmla="*/ 194 h 194"/>
                <a:gd name="T12" fmla="*/ 2 w 25"/>
                <a:gd name="T13" fmla="*/ 97 h 194"/>
              </a:gdLst>
              <a:ahLst/>
              <a:cxnLst>
                <a:cxn ang="0">
                  <a:pos x="T0" y="T1"/>
                </a:cxn>
                <a:cxn ang="0">
                  <a:pos x="T2" y="T3"/>
                </a:cxn>
                <a:cxn ang="0">
                  <a:pos x="T4" y="T5"/>
                </a:cxn>
                <a:cxn ang="0">
                  <a:pos x="T6" y="T7"/>
                </a:cxn>
                <a:cxn ang="0">
                  <a:pos x="T8" y="T9"/>
                </a:cxn>
                <a:cxn ang="0">
                  <a:pos x="T10" y="T11"/>
                </a:cxn>
                <a:cxn ang="0">
                  <a:pos x="T12" y="T13"/>
                </a:cxn>
              </a:cxnLst>
              <a:rect l="0" t="0" r="r" b="b"/>
              <a:pathLst>
                <a:path w="25" h="194">
                  <a:moveTo>
                    <a:pt x="2" y="97"/>
                  </a:moveTo>
                  <a:cubicBezTo>
                    <a:pt x="2" y="44"/>
                    <a:pt x="13" y="0"/>
                    <a:pt x="25" y="0"/>
                  </a:cubicBezTo>
                  <a:cubicBezTo>
                    <a:pt x="23" y="0"/>
                    <a:pt x="23" y="0"/>
                    <a:pt x="23" y="0"/>
                  </a:cubicBezTo>
                  <a:cubicBezTo>
                    <a:pt x="11" y="0"/>
                    <a:pt x="0" y="44"/>
                    <a:pt x="0" y="97"/>
                  </a:cubicBezTo>
                  <a:cubicBezTo>
                    <a:pt x="0" y="150"/>
                    <a:pt x="11" y="194"/>
                    <a:pt x="23" y="194"/>
                  </a:cubicBezTo>
                  <a:cubicBezTo>
                    <a:pt x="25" y="194"/>
                    <a:pt x="25" y="194"/>
                    <a:pt x="25" y="194"/>
                  </a:cubicBezTo>
                  <a:cubicBezTo>
                    <a:pt x="13" y="194"/>
                    <a:pt x="2" y="150"/>
                    <a:pt x="2" y="97"/>
                  </a:cubicBezTo>
                  <a:close/>
                </a:path>
              </a:pathLst>
            </a:custGeom>
            <a:solidFill>
              <a:srgbClr val="6D6E71"/>
            </a:solidFill>
            <a:ln>
              <a:noFill/>
            </a:ln>
          </p:spPr>
          <p:txBody>
            <a:bodyPr/>
            <a:lstStyle/>
            <a:p>
              <a:pPr eaLnBrk="1" fontAlgn="auto" hangingPunct="1">
                <a:spcBef>
                  <a:spcPts val="0"/>
                </a:spcBef>
                <a:spcAft>
                  <a:spcPts val="0"/>
                </a:spcAft>
                <a:defRPr/>
              </a:pPr>
              <a:endParaRPr lang="en-US">
                <a:latin typeface="+mn-lt"/>
              </a:endParaRPr>
            </a:p>
          </p:txBody>
        </p:sp>
        <p:sp>
          <p:nvSpPr>
            <p:cNvPr id="22" name="Freeform 62"/>
            <p:cNvSpPr/>
            <p:nvPr/>
          </p:nvSpPr>
          <p:spPr bwMode="auto">
            <a:xfrm>
              <a:off x="9139238" y="2865438"/>
              <a:ext cx="23813" cy="1003300"/>
            </a:xfrm>
            <a:custGeom>
              <a:avLst/>
              <a:gdLst>
                <a:gd name="T0" fmla="*/ 0 w 6"/>
                <a:gd name="T1" fmla="*/ 241 h 244"/>
                <a:gd name="T2" fmla="*/ 0 w 6"/>
                <a:gd name="T3" fmla="*/ 3 h 244"/>
                <a:gd name="T4" fmla="*/ 2 w 6"/>
                <a:gd name="T5" fmla="*/ 0 h 244"/>
                <a:gd name="T6" fmla="*/ 4 w 6"/>
                <a:gd name="T7" fmla="*/ 0 h 244"/>
                <a:gd name="T8" fmla="*/ 6 w 6"/>
                <a:gd name="T9" fmla="*/ 3 h 244"/>
                <a:gd name="T10" fmla="*/ 6 w 6"/>
                <a:gd name="T11" fmla="*/ 241 h 244"/>
                <a:gd name="T12" fmla="*/ 4 w 6"/>
                <a:gd name="T13" fmla="*/ 244 h 244"/>
                <a:gd name="T14" fmla="*/ 2 w 6"/>
                <a:gd name="T15" fmla="*/ 244 h 244"/>
                <a:gd name="T16" fmla="*/ 0 w 6"/>
                <a:gd name="T17" fmla="*/ 241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44">
                  <a:moveTo>
                    <a:pt x="0" y="241"/>
                  </a:moveTo>
                  <a:cubicBezTo>
                    <a:pt x="0" y="3"/>
                    <a:pt x="0" y="3"/>
                    <a:pt x="0" y="3"/>
                  </a:cubicBezTo>
                  <a:cubicBezTo>
                    <a:pt x="0" y="1"/>
                    <a:pt x="1" y="0"/>
                    <a:pt x="2" y="0"/>
                  </a:cubicBezTo>
                  <a:cubicBezTo>
                    <a:pt x="4" y="0"/>
                    <a:pt x="4" y="0"/>
                    <a:pt x="4" y="0"/>
                  </a:cubicBezTo>
                  <a:cubicBezTo>
                    <a:pt x="5" y="0"/>
                    <a:pt x="6" y="1"/>
                    <a:pt x="6" y="3"/>
                  </a:cubicBezTo>
                  <a:cubicBezTo>
                    <a:pt x="6" y="241"/>
                    <a:pt x="6" y="241"/>
                    <a:pt x="6" y="241"/>
                  </a:cubicBezTo>
                  <a:cubicBezTo>
                    <a:pt x="6" y="243"/>
                    <a:pt x="5" y="244"/>
                    <a:pt x="4" y="244"/>
                  </a:cubicBezTo>
                  <a:cubicBezTo>
                    <a:pt x="2" y="244"/>
                    <a:pt x="2" y="244"/>
                    <a:pt x="2" y="244"/>
                  </a:cubicBezTo>
                  <a:cubicBezTo>
                    <a:pt x="1" y="244"/>
                    <a:pt x="0" y="243"/>
                    <a:pt x="0" y="241"/>
                  </a:cubicBezTo>
                  <a:close/>
                </a:path>
              </a:pathLst>
            </a:custGeom>
            <a:gradFill flip="none" rotWithShape="1">
              <a:gsLst>
                <a:gs pos="19000">
                  <a:srgbClr val="F9F9F9"/>
                </a:gs>
                <a:gs pos="8000">
                  <a:srgbClr val="A5AFB1"/>
                </a:gs>
                <a:gs pos="90276">
                  <a:srgbClr val="737C82"/>
                </a:gs>
                <a:gs pos="78000">
                  <a:srgbClr val="AEC0C5"/>
                </a:gs>
                <a:gs pos="72000">
                  <a:srgbClr val="F3F3F3"/>
                </a:gs>
                <a:gs pos="36000">
                  <a:srgbClr val="7E878D"/>
                </a:gs>
                <a:gs pos="31000">
                  <a:srgbClr val="130F0C"/>
                </a:gs>
                <a:gs pos="100000">
                  <a:srgbClr val="A9BABA"/>
                </a:gs>
              </a:gsLst>
              <a:lin ang="16200000" scaled="0"/>
              <a:tileRect/>
            </a:gradFill>
            <a:ln>
              <a:noFill/>
            </a:ln>
          </p:spPr>
          <p:txBody>
            <a:bodyPr/>
            <a:lstStyle/>
            <a:p>
              <a:pPr eaLnBrk="1" fontAlgn="auto" hangingPunct="1">
                <a:spcBef>
                  <a:spcPts val="0"/>
                </a:spcBef>
                <a:spcAft>
                  <a:spcPts val="0"/>
                </a:spcAft>
                <a:defRPr/>
              </a:pPr>
              <a:endParaRPr lang="en-US">
                <a:latin typeface="+mn-lt"/>
              </a:endParaRPr>
            </a:p>
          </p:txBody>
        </p:sp>
        <p:sp>
          <p:nvSpPr>
            <p:cNvPr id="23" name="Freeform 9"/>
            <p:cNvSpPr/>
            <p:nvPr/>
          </p:nvSpPr>
          <p:spPr bwMode="auto">
            <a:xfrm>
              <a:off x="9164138" y="2892261"/>
              <a:ext cx="770643" cy="477954"/>
            </a:xfrm>
            <a:custGeom>
              <a:avLst/>
              <a:gdLst>
                <a:gd name="T0" fmla="*/ 0 w 188"/>
                <a:gd name="T1" fmla="*/ 0 h 116"/>
                <a:gd name="T2" fmla="*/ 188 w 188"/>
                <a:gd name="T3" fmla="*/ 116 h 116"/>
                <a:gd name="T4" fmla="*/ 0 w 188"/>
                <a:gd name="T5" fmla="*/ 36 h 116"/>
                <a:gd name="T6" fmla="*/ 0 w 188"/>
                <a:gd name="T7" fmla="*/ 0 h 116"/>
              </a:gdLst>
              <a:ahLst/>
              <a:cxnLst>
                <a:cxn ang="0">
                  <a:pos x="T0" y="T1"/>
                </a:cxn>
                <a:cxn ang="0">
                  <a:pos x="T2" y="T3"/>
                </a:cxn>
                <a:cxn ang="0">
                  <a:pos x="T4" y="T5"/>
                </a:cxn>
                <a:cxn ang="0">
                  <a:pos x="T6" y="T7"/>
                </a:cxn>
              </a:cxnLst>
              <a:rect l="0" t="0" r="r" b="b"/>
              <a:pathLst>
                <a:path w="188" h="116">
                  <a:moveTo>
                    <a:pt x="0" y="0"/>
                  </a:moveTo>
                  <a:cubicBezTo>
                    <a:pt x="36" y="9"/>
                    <a:pt x="124" y="48"/>
                    <a:pt x="188" y="116"/>
                  </a:cubicBezTo>
                  <a:cubicBezTo>
                    <a:pt x="140" y="81"/>
                    <a:pt x="24" y="35"/>
                    <a:pt x="0" y="36"/>
                  </a:cubicBezTo>
                  <a:cubicBezTo>
                    <a:pt x="0" y="21"/>
                    <a:pt x="0" y="0"/>
                    <a:pt x="0" y="0"/>
                  </a:cubicBezTo>
                  <a:close/>
                </a:path>
              </a:pathLst>
            </a:custGeom>
            <a:solidFill>
              <a:srgbClr val="FF5757"/>
            </a:solidFill>
            <a:ln>
              <a:noFill/>
            </a:ln>
          </p:spPr>
          <p:txBody>
            <a:bodyPr/>
            <a:lstStyle/>
            <a:p>
              <a:pPr eaLnBrk="1" fontAlgn="auto" hangingPunct="1">
                <a:spcBef>
                  <a:spcPts val="0"/>
                </a:spcBef>
                <a:spcAft>
                  <a:spcPts val="0"/>
                </a:spcAft>
                <a:defRPr/>
              </a:pPr>
              <a:endParaRPr lang="en-US">
                <a:latin typeface="+mn-lt"/>
              </a:endParaRPr>
            </a:p>
          </p:txBody>
        </p:sp>
        <p:sp>
          <p:nvSpPr>
            <p:cNvPr id="24" name="Freeform 5"/>
            <p:cNvSpPr/>
            <p:nvPr/>
          </p:nvSpPr>
          <p:spPr bwMode="auto">
            <a:xfrm>
              <a:off x="6961188" y="2529514"/>
              <a:ext cx="2178040" cy="1644817"/>
            </a:xfrm>
            <a:custGeom>
              <a:avLst/>
              <a:gdLst>
                <a:gd name="T0" fmla="*/ 531 w 531"/>
                <a:gd name="T1" fmla="*/ 74 h 399"/>
                <a:gd name="T2" fmla="*/ 17 w 531"/>
                <a:gd name="T3" fmla="*/ 101 h 399"/>
                <a:gd name="T4" fmla="*/ 17 w 531"/>
                <a:gd name="T5" fmla="*/ 307 h 399"/>
                <a:gd name="T6" fmla="*/ 531 w 531"/>
                <a:gd name="T7" fmla="*/ 333 h 399"/>
                <a:gd name="T8" fmla="*/ 531 w 531"/>
                <a:gd name="T9" fmla="*/ 74 h 399"/>
              </a:gdLst>
              <a:ahLst/>
              <a:cxnLst>
                <a:cxn ang="0">
                  <a:pos x="T0" y="T1"/>
                </a:cxn>
                <a:cxn ang="0">
                  <a:pos x="T2" y="T3"/>
                </a:cxn>
                <a:cxn ang="0">
                  <a:pos x="T4" y="T5"/>
                </a:cxn>
                <a:cxn ang="0">
                  <a:pos x="T6" y="T7"/>
                </a:cxn>
                <a:cxn ang="0">
                  <a:pos x="T8" y="T9"/>
                </a:cxn>
              </a:cxnLst>
              <a:rect l="0" t="0" r="r" b="b"/>
              <a:pathLst>
                <a:path w="531" h="399">
                  <a:moveTo>
                    <a:pt x="531" y="74"/>
                  </a:moveTo>
                  <a:cubicBezTo>
                    <a:pt x="280" y="0"/>
                    <a:pt x="106" y="60"/>
                    <a:pt x="17" y="101"/>
                  </a:cubicBezTo>
                  <a:cubicBezTo>
                    <a:pt x="17" y="101"/>
                    <a:pt x="0" y="236"/>
                    <a:pt x="17" y="307"/>
                  </a:cubicBezTo>
                  <a:cubicBezTo>
                    <a:pt x="220" y="399"/>
                    <a:pt x="417" y="368"/>
                    <a:pt x="531" y="333"/>
                  </a:cubicBezTo>
                  <a:lnTo>
                    <a:pt x="531" y="74"/>
                  </a:lnTo>
                  <a:close/>
                </a:path>
              </a:pathLst>
            </a:custGeom>
            <a:solidFill>
              <a:schemeClr val="accent1"/>
            </a:solidFill>
            <a:ln>
              <a:noFill/>
            </a:ln>
            <a:effectLst/>
            <a:scene3d>
              <a:camera prst="orthographicFront">
                <a:rot lat="0" lon="0" rev="0"/>
              </a:camera>
              <a:lightRig rig="balanced" dir="t">
                <a:rot lat="0" lon="0" rev="8700000"/>
              </a:lightRig>
            </a:scene3d>
            <a:sp3d>
              <a:bevelT w="190500" h="38100"/>
            </a:sp3d>
          </p:spPr>
          <p:txBody>
            <a:bodyPr/>
            <a:lstStyle/>
            <a:p>
              <a:pPr eaLnBrk="1" fontAlgn="auto" hangingPunct="1">
                <a:spcBef>
                  <a:spcPts val="0"/>
                </a:spcBef>
                <a:spcAft>
                  <a:spcPts val="0"/>
                </a:spcAft>
                <a:defRPr/>
              </a:pPr>
              <a:endParaRPr lang="en-US">
                <a:latin typeface="+mn-lt"/>
              </a:endParaRPr>
            </a:p>
          </p:txBody>
        </p:sp>
        <p:sp>
          <p:nvSpPr>
            <p:cNvPr id="25" name="Freeform 8"/>
            <p:cNvSpPr/>
            <p:nvPr/>
          </p:nvSpPr>
          <p:spPr bwMode="auto">
            <a:xfrm>
              <a:off x="9164138" y="2851004"/>
              <a:ext cx="770643" cy="1046985"/>
            </a:xfrm>
            <a:custGeom>
              <a:avLst/>
              <a:gdLst>
                <a:gd name="T0" fmla="*/ 0 w 188"/>
                <a:gd name="T1" fmla="*/ 0 h 254"/>
                <a:gd name="T2" fmla="*/ 0 w 188"/>
                <a:gd name="T3" fmla="*/ 254 h 254"/>
                <a:gd name="T4" fmla="*/ 188 w 188"/>
                <a:gd name="T5" fmla="*/ 126 h 254"/>
                <a:gd name="T6" fmla="*/ 0 w 188"/>
                <a:gd name="T7" fmla="*/ 0 h 254"/>
              </a:gdLst>
              <a:ahLst/>
              <a:cxnLst>
                <a:cxn ang="0">
                  <a:pos x="T0" y="T1"/>
                </a:cxn>
                <a:cxn ang="0">
                  <a:pos x="T2" y="T3"/>
                </a:cxn>
                <a:cxn ang="0">
                  <a:pos x="T4" y="T5"/>
                </a:cxn>
                <a:cxn ang="0">
                  <a:pos x="T6" y="T7"/>
                </a:cxn>
              </a:cxnLst>
              <a:rect l="0" t="0" r="r" b="b"/>
              <a:pathLst>
                <a:path w="188" h="254">
                  <a:moveTo>
                    <a:pt x="0" y="0"/>
                  </a:moveTo>
                  <a:cubicBezTo>
                    <a:pt x="0" y="254"/>
                    <a:pt x="0" y="254"/>
                    <a:pt x="0" y="254"/>
                  </a:cubicBezTo>
                  <a:cubicBezTo>
                    <a:pt x="0" y="254"/>
                    <a:pt x="109" y="236"/>
                    <a:pt x="188" y="126"/>
                  </a:cubicBezTo>
                  <a:cubicBezTo>
                    <a:pt x="135" y="62"/>
                    <a:pt x="88" y="17"/>
                    <a:pt x="0" y="0"/>
                  </a:cubicBezTo>
                  <a:close/>
                </a:path>
              </a:pathLst>
            </a:custGeom>
            <a:solidFill>
              <a:schemeClr val="accent1"/>
            </a:solidFill>
            <a:ln>
              <a:noFill/>
            </a:ln>
            <a:effectLst/>
            <a:scene3d>
              <a:camera prst="orthographicFront">
                <a:rot lat="0" lon="0" rev="0"/>
              </a:camera>
              <a:lightRig rig="balanced" dir="t">
                <a:rot lat="0" lon="0" rev="8700000"/>
              </a:lightRig>
            </a:scene3d>
            <a:sp3d>
              <a:bevelT w="190500" h="38100"/>
            </a:sp3d>
          </p:spPr>
          <p:txBody>
            <a:bodyPr/>
            <a:lstStyle/>
            <a:p>
              <a:pPr eaLnBrk="1" fontAlgn="auto" hangingPunct="1">
                <a:spcBef>
                  <a:spcPts val="0"/>
                </a:spcBef>
                <a:spcAft>
                  <a:spcPts val="0"/>
                </a:spcAft>
                <a:defRPr/>
              </a:pPr>
              <a:endParaRPr lang="en-US">
                <a:latin typeface="+mn-lt"/>
              </a:endParaRPr>
            </a:p>
          </p:txBody>
        </p:sp>
        <p:sp>
          <p:nvSpPr>
            <p:cNvPr id="26" name="Freeform 6"/>
            <p:cNvSpPr/>
            <p:nvPr/>
          </p:nvSpPr>
          <p:spPr bwMode="auto">
            <a:xfrm>
              <a:off x="6961188" y="2941302"/>
              <a:ext cx="2178040" cy="1233029"/>
            </a:xfrm>
            <a:custGeom>
              <a:avLst/>
              <a:gdLst>
                <a:gd name="T0" fmla="*/ 42 w 531"/>
                <a:gd name="T1" fmla="*/ 155 h 299"/>
                <a:gd name="T2" fmla="*/ 19 w 531"/>
                <a:gd name="T3" fmla="*/ 0 h 299"/>
                <a:gd name="T4" fmla="*/ 17 w 531"/>
                <a:gd name="T5" fmla="*/ 1 h 299"/>
                <a:gd name="T6" fmla="*/ 17 w 531"/>
                <a:gd name="T7" fmla="*/ 207 h 299"/>
                <a:gd name="T8" fmla="*/ 531 w 531"/>
                <a:gd name="T9" fmla="*/ 233 h 299"/>
                <a:gd name="T10" fmla="*/ 531 w 531"/>
                <a:gd name="T11" fmla="*/ 188 h 299"/>
                <a:gd name="T12" fmla="*/ 42 w 531"/>
                <a:gd name="T13" fmla="*/ 155 h 299"/>
              </a:gdLst>
              <a:ahLst/>
              <a:cxnLst>
                <a:cxn ang="0">
                  <a:pos x="T0" y="T1"/>
                </a:cxn>
                <a:cxn ang="0">
                  <a:pos x="T2" y="T3"/>
                </a:cxn>
                <a:cxn ang="0">
                  <a:pos x="T4" y="T5"/>
                </a:cxn>
                <a:cxn ang="0">
                  <a:pos x="T6" y="T7"/>
                </a:cxn>
                <a:cxn ang="0">
                  <a:pos x="T8" y="T9"/>
                </a:cxn>
                <a:cxn ang="0">
                  <a:pos x="T10" y="T11"/>
                </a:cxn>
                <a:cxn ang="0">
                  <a:pos x="T12" y="T13"/>
                </a:cxn>
              </a:cxnLst>
              <a:rect l="0" t="0" r="r" b="b"/>
              <a:pathLst>
                <a:path w="531" h="299">
                  <a:moveTo>
                    <a:pt x="42" y="155"/>
                  </a:moveTo>
                  <a:cubicBezTo>
                    <a:pt x="32" y="113"/>
                    <a:pt x="24" y="47"/>
                    <a:pt x="19" y="0"/>
                  </a:cubicBezTo>
                  <a:cubicBezTo>
                    <a:pt x="18" y="0"/>
                    <a:pt x="18" y="0"/>
                    <a:pt x="17" y="1"/>
                  </a:cubicBezTo>
                  <a:cubicBezTo>
                    <a:pt x="17" y="1"/>
                    <a:pt x="0" y="136"/>
                    <a:pt x="17" y="207"/>
                  </a:cubicBezTo>
                  <a:cubicBezTo>
                    <a:pt x="220" y="299"/>
                    <a:pt x="417" y="268"/>
                    <a:pt x="531" y="233"/>
                  </a:cubicBezTo>
                  <a:cubicBezTo>
                    <a:pt x="531" y="188"/>
                    <a:pt x="531" y="188"/>
                    <a:pt x="531" y="188"/>
                  </a:cubicBezTo>
                  <a:cubicBezTo>
                    <a:pt x="414" y="220"/>
                    <a:pt x="231" y="241"/>
                    <a:pt x="42" y="155"/>
                  </a:cubicBezTo>
                  <a:close/>
                </a:path>
              </a:pathLst>
            </a:custGeom>
            <a:gradFill flip="none" rotWithShape="1">
              <a:gsLst>
                <a:gs pos="0">
                  <a:schemeClr val="accent1">
                    <a:lumMod val="50000"/>
                  </a:schemeClr>
                </a:gs>
                <a:gs pos="25000">
                  <a:schemeClr val="accent1">
                    <a:alpha val="0"/>
                  </a:schemeClr>
                </a:gs>
              </a:gsLst>
              <a:lin ang="16200000" scaled="0"/>
              <a:tileRect/>
            </a:gradFill>
            <a:ln>
              <a:noFill/>
            </a:ln>
          </p:spPr>
          <p:txBody>
            <a:bodyPr/>
            <a:lstStyle/>
            <a:p>
              <a:pPr eaLnBrk="1" fontAlgn="auto" hangingPunct="1">
                <a:spcBef>
                  <a:spcPts val="0"/>
                </a:spcBef>
                <a:spcAft>
                  <a:spcPts val="0"/>
                </a:spcAft>
                <a:defRPr/>
              </a:pPr>
              <a:endParaRPr lang="en-US">
                <a:latin typeface="+mn-lt"/>
              </a:endParaRPr>
            </a:p>
          </p:txBody>
        </p:sp>
        <p:sp>
          <p:nvSpPr>
            <p:cNvPr id="27" name="Freeform 61"/>
            <p:cNvSpPr/>
            <p:nvPr/>
          </p:nvSpPr>
          <p:spPr bwMode="auto">
            <a:xfrm>
              <a:off x="7889875" y="3092451"/>
              <a:ext cx="908050" cy="923925"/>
            </a:xfrm>
            <a:custGeom>
              <a:avLst/>
              <a:gdLst>
                <a:gd name="T0" fmla="*/ 572 w 572"/>
                <a:gd name="T1" fmla="*/ 331 h 582"/>
                <a:gd name="T2" fmla="*/ 319 w 572"/>
                <a:gd name="T3" fmla="*/ 582 h 582"/>
                <a:gd name="T4" fmla="*/ 0 w 572"/>
                <a:gd name="T5" fmla="*/ 264 h 582"/>
                <a:gd name="T6" fmla="*/ 272 w 572"/>
                <a:gd name="T7" fmla="*/ 0 h 582"/>
                <a:gd name="T8" fmla="*/ 572 w 572"/>
                <a:gd name="T9" fmla="*/ 331 h 582"/>
              </a:gdLst>
              <a:ahLst/>
              <a:cxnLst>
                <a:cxn ang="0">
                  <a:pos x="T0" y="T1"/>
                </a:cxn>
                <a:cxn ang="0">
                  <a:pos x="T2" y="T3"/>
                </a:cxn>
                <a:cxn ang="0">
                  <a:pos x="T4" y="T5"/>
                </a:cxn>
                <a:cxn ang="0">
                  <a:pos x="T6" y="T7"/>
                </a:cxn>
                <a:cxn ang="0">
                  <a:pos x="T8" y="T9"/>
                </a:cxn>
              </a:cxnLst>
              <a:rect l="0" t="0" r="r" b="b"/>
              <a:pathLst>
                <a:path w="572" h="582">
                  <a:moveTo>
                    <a:pt x="572" y="331"/>
                  </a:moveTo>
                  <a:lnTo>
                    <a:pt x="319" y="582"/>
                  </a:lnTo>
                  <a:lnTo>
                    <a:pt x="0" y="264"/>
                  </a:lnTo>
                  <a:lnTo>
                    <a:pt x="272" y="0"/>
                  </a:lnTo>
                  <a:lnTo>
                    <a:pt x="572" y="331"/>
                  </a:lnTo>
                  <a:close/>
                </a:path>
              </a:pathLst>
            </a:custGeom>
            <a:gradFill flip="none" rotWithShape="1">
              <a:gsLst>
                <a:gs pos="20000">
                  <a:schemeClr val="accent1">
                    <a:lumMod val="50000"/>
                  </a:schemeClr>
                </a:gs>
                <a:gs pos="69000">
                  <a:schemeClr val="accent1">
                    <a:alpha val="0"/>
                  </a:schemeClr>
                </a:gs>
              </a:gsLst>
              <a:lin ang="8100000" scaled="1"/>
              <a:tileRect/>
            </a:gradFill>
            <a:ln>
              <a:noFill/>
            </a:ln>
          </p:spPr>
          <p:txBody>
            <a:bodyPr/>
            <a:lstStyle/>
            <a:p>
              <a:pPr eaLnBrk="1" fontAlgn="auto" hangingPunct="1">
                <a:spcBef>
                  <a:spcPts val="0"/>
                </a:spcBef>
                <a:spcAft>
                  <a:spcPts val="0"/>
                </a:spcAft>
                <a:defRPr/>
              </a:pPr>
              <a:endParaRPr lang="en-US">
                <a:latin typeface="+mn-lt"/>
              </a:endParaRPr>
            </a:p>
          </p:txBody>
        </p:sp>
        <p:sp>
          <p:nvSpPr>
            <p:cNvPr id="28" name="Oval 63"/>
            <p:cNvSpPr>
              <a:spLocks noChangeArrowheads="1"/>
            </p:cNvSpPr>
            <p:nvPr/>
          </p:nvSpPr>
          <p:spPr bwMode="auto">
            <a:xfrm>
              <a:off x="8194675" y="3013076"/>
              <a:ext cx="706438" cy="708025"/>
            </a:xfrm>
            <a:prstGeom prst="ellipse">
              <a:avLst/>
            </a:prstGeom>
            <a:solidFill>
              <a:schemeClr val="accent3">
                <a:lumMod val="60000"/>
                <a:lumOff val="40000"/>
              </a:schemeClr>
            </a:solidFill>
            <a:ln>
              <a:noFill/>
            </a:ln>
            <a:effectLst>
              <a:innerShdw blurRad="165100" dist="38100" dir="18600000">
                <a:prstClr val="black">
                  <a:alpha val="79000"/>
                </a:prstClr>
              </a:innerShdw>
            </a:effectLst>
          </p:spPr>
          <p:txBody>
            <a:bodyPr/>
            <a:lstStyle/>
            <a:p>
              <a:pPr eaLnBrk="1" fontAlgn="auto" hangingPunct="1">
                <a:spcBef>
                  <a:spcPts val="0"/>
                </a:spcBef>
                <a:spcAft>
                  <a:spcPts val="0"/>
                </a:spcAft>
                <a:defRPr/>
              </a:pPr>
              <a:endParaRPr lang="en-US">
                <a:latin typeface="+mn-lt"/>
              </a:endParaRPr>
            </a:p>
          </p:txBody>
        </p:sp>
        <p:sp>
          <p:nvSpPr>
            <p:cNvPr id="29" name="Freeform 60"/>
            <p:cNvSpPr/>
            <p:nvPr/>
          </p:nvSpPr>
          <p:spPr bwMode="auto">
            <a:xfrm>
              <a:off x="6999288" y="3395663"/>
              <a:ext cx="1027113" cy="304800"/>
            </a:xfrm>
            <a:custGeom>
              <a:avLst/>
              <a:gdLst>
                <a:gd name="T0" fmla="*/ 647 w 647"/>
                <a:gd name="T1" fmla="*/ 0 h 192"/>
                <a:gd name="T2" fmla="*/ 13 w 647"/>
                <a:gd name="T3" fmla="*/ 192 h 192"/>
                <a:gd name="T4" fmla="*/ 0 w 647"/>
                <a:gd name="T5" fmla="*/ 11 h 192"/>
                <a:gd name="T6" fmla="*/ 647 w 647"/>
                <a:gd name="T7" fmla="*/ 0 h 192"/>
              </a:gdLst>
              <a:ahLst/>
              <a:cxnLst>
                <a:cxn ang="0">
                  <a:pos x="T0" y="T1"/>
                </a:cxn>
                <a:cxn ang="0">
                  <a:pos x="T2" y="T3"/>
                </a:cxn>
                <a:cxn ang="0">
                  <a:pos x="T4" y="T5"/>
                </a:cxn>
                <a:cxn ang="0">
                  <a:pos x="T6" y="T7"/>
                </a:cxn>
              </a:cxnLst>
              <a:rect l="0" t="0" r="r" b="b"/>
              <a:pathLst>
                <a:path w="647" h="192">
                  <a:moveTo>
                    <a:pt x="647" y="0"/>
                  </a:moveTo>
                  <a:lnTo>
                    <a:pt x="13" y="192"/>
                  </a:lnTo>
                  <a:lnTo>
                    <a:pt x="0" y="11"/>
                  </a:lnTo>
                  <a:lnTo>
                    <a:pt x="647" y="0"/>
                  </a:lnTo>
                  <a:close/>
                </a:path>
              </a:pathLst>
            </a:custGeom>
            <a:gradFill flip="none" rotWithShape="1">
              <a:gsLst>
                <a:gs pos="20000">
                  <a:schemeClr val="accent1">
                    <a:lumMod val="75000"/>
                  </a:schemeClr>
                </a:gs>
                <a:gs pos="69000">
                  <a:schemeClr val="accent1">
                    <a:alpha val="0"/>
                  </a:schemeClr>
                </a:gs>
              </a:gsLst>
              <a:lin ang="8100000" scaled="1"/>
              <a:tileRect/>
            </a:gradFill>
            <a:ln>
              <a:noFill/>
            </a:ln>
          </p:spPr>
          <p:txBody>
            <a:bodyPr/>
            <a:lstStyle/>
            <a:p>
              <a:pPr eaLnBrk="1" fontAlgn="auto" hangingPunct="1">
                <a:spcBef>
                  <a:spcPts val="0"/>
                </a:spcBef>
                <a:spcAft>
                  <a:spcPts val="0"/>
                </a:spcAft>
                <a:defRPr/>
              </a:pPr>
              <a:endParaRPr lang="en-US">
                <a:latin typeface="+mn-lt"/>
              </a:endParaRPr>
            </a:p>
          </p:txBody>
        </p:sp>
        <p:sp>
          <p:nvSpPr>
            <p:cNvPr id="30" name="Freeform 7"/>
            <p:cNvSpPr/>
            <p:nvPr/>
          </p:nvSpPr>
          <p:spPr bwMode="auto">
            <a:xfrm>
              <a:off x="6982525" y="2516449"/>
              <a:ext cx="2124329" cy="634418"/>
            </a:xfrm>
            <a:custGeom>
              <a:avLst/>
              <a:gdLst>
                <a:gd name="T0" fmla="*/ 518 w 518"/>
                <a:gd name="T1" fmla="*/ 110 h 154"/>
                <a:gd name="T2" fmla="*/ 518 w 518"/>
                <a:gd name="T3" fmla="*/ 74 h 154"/>
                <a:gd name="T4" fmla="*/ 4 w 518"/>
                <a:gd name="T5" fmla="*/ 110 h 154"/>
                <a:gd name="T6" fmla="*/ 0 w 518"/>
                <a:gd name="T7" fmla="*/ 154 h 154"/>
                <a:gd name="T8" fmla="*/ 518 w 518"/>
                <a:gd name="T9" fmla="*/ 110 h 154"/>
              </a:gdLst>
              <a:ahLst/>
              <a:cxnLst>
                <a:cxn ang="0">
                  <a:pos x="T0" y="T1"/>
                </a:cxn>
                <a:cxn ang="0">
                  <a:pos x="T2" y="T3"/>
                </a:cxn>
                <a:cxn ang="0">
                  <a:pos x="T4" y="T5"/>
                </a:cxn>
                <a:cxn ang="0">
                  <a:pos x="T6" y="T7"/>
                </a:cxn>
                <a:cxn ang="0">
                  <a:pos x="T8" y="T9"/>
                </a:cxn>
              </a:cxnLst>
              <a:rect l="0" t="0" r="r" b="b"/>
              <a:pathLst>
                <a:path w="518" h="154">
                  <a:moveTo>
                    <a:pt x="518" y="110"/>
                  </a:moveTo>
                  <a:cubicBezTo>
                    <a:pt x="518" y="74"/>
                    <a:pt x="518" y="74"/>
                    <a:pt x="518" y="74"/>
                  </a:cubicBezTo>
                  <a:cubicBezTo>
                    <a:pt x="267" y="0"/>
                    <a:pt x="93" y="69"/>
                    <a:pt x="4" y="110"/>
                  </a:cubicBezTo>
                  <a:cubicBezTo>
                    <a:pt x="4" y="110"/>
                    <a:pt x="2" y="128"/>
                    <a:pt x="0" y="154"/>
                  </a:cubicBezTo>
                  <a:cubicBezTo>
                    <a:pt x="90" y="114"/>
                    <a:pt x="288" y="51"/>
                    <a:pt x="518" y="110"/>
                  </a:cubicBezTo>
                  <a:close/>
                </a:path>
              </a:pathLst>
            </a:custGeom>
            <a:gradFill flip="none" rotWithShape="1">
              <a:gsLst>
                <a:gs pos="0">
                  <a:srgbClr val="FFFFFF">
                    <a:alpha val="32000"/>
                  </a:srgbClr>
                </a:gs>
                <a:gs pos="41000">
                  <a:srgbClr val="FFFFFF">
                    <a:alpha val="0"/>
                  </a:srgbClr>
                </a:gs>
              </a:gsLst>
              <a:lin ang="5400000" scaled="0"/>
              <a:tileRect/>
            </a:gradFill>
            <a:ln>
              <a:noFill/>
            </a:ln>
          </p:spPr>
          <p:txBody>
            <a:bodyPr/>
            <a:lstStyle/>
            <a:p>
              <a:pPr eaLnBrk="1" fontAlgn="auto" hangingPunct="1">
                <a:spcBef>
                  <a:spcPts val="0"/>
                </a:spcBef>
                <a:spcAft>
                  <a:spcPts val="0"/>
                </a:spcAft>
                <a:defRPr/>
              </a:pPr>
              <a:endParaRPr lang="en-US">
                <a:latin typeface="+mn-lt"/>
              </a:endParaRPr>
            </a:p>
          </p:txBody>
        </p:sp>
        <p:sp>
          <p:nvSpPr>
            <p:cNvPr id="31" name="Freeform 64"/>
            <p:cNvSpPr/>
            <p:nvPr/>
          </p:nvSpPr>
          <p:spPr bwMode="auto">
            <a:xfrm>
              <a:off x="6688138" y="3289301"/>
              <a:ext cx="1366838" cy="155575"/>
            </a:xfrm>
            <a:custGeom>
              <a:avLst/>
              <a:gdLst>
                <a:gd name="T0" fmla="*/ 326 w 333"/>
                <a:gd name="T1" fmla="*/ 26 h 38"/>
                <a:gd name="T2" fmla="*/ 333 w 333"/>
                <a:gd name="T3" fmla="*/ 19 h 38"/>
                <a:gd name="T4" fmla="*/ 333 w 333"/>
                <a:gd name="T5" fmla="*/ 19 h 38"/>
                <a:gd name="T6" fmla="*/ 333 w 333"/>
                <a:gd name="T7" fmla="*/ 19 h 38"/>
                <a:gd name="T8" fmla="*/ 326 w 333"/>
                <a:gd name="T9" fmla="*/ 12 h 38"/>
                <a:gd name="T10" fmla="*/ 19 w 333"/>
                <a:gd name="T11" fmla="*/ 0 h 38"/>
                <a:gd name="T12" fmla="*/ 0 w 333"/>
                <a:gd name="T13" fmla="*/ 19 h 38"/>
                <a:gd name="T14" fmla="*/ 0 w 333"/>
                <a:gd name="T15" fmla="*/ 19 h 38"/>
                <a:gd name="T16" fmla="*/ 0 w 333"/>
                <a:gd name="T17" fmla="*/ 19 h 38"/>
                <a:gd name="T18" fmla="*/ 19 w 333"/>
                <a:gd name="T19" fmla="*/ 38 h 38"/>
                <a:gd name="T20" fmla="*/ 326 w 333"/>
                <a:gd name="T21" fmla="*/ 2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3" h="38">
                  <a:moveTo>
                    <a:pt x="326" y="26"/>
                  </a:moveTo>
                  <a:cubicBezTo>
                    <a:pt x="330" y="26"/>
                    <a:pt x="333" y="23"/>
                    <a:pt x="333" y="19"/>
                  </a:cubicBezTo>
                  <a:cubicBezTo>
                    <a:pt x="333" y="19"/>
                    <a:pt x="333" y="19"/>
                    <a:pt x="333" y="19"/>
                  </a:cubicBezTo>
                  <a:cubicBezTo>
                    <a:pt x="333" y="19"/>
                    <a:pt x="333" y="19"/>
                    <a:pt x="333" y="19"/>
                  </a:cubicBezTo>
                  <a:cubicBezTo>
                    <a:pt x="333" y="15"/>
                    <a:pt x="330" y="12"/>
                    <a:pt x="326" y="12"/>
                  </a:cubicBezTo>
                  <a:cubicBezTo>
                    <a:pt x="19" y="0"/>
                    <a:pt x="19" y="0"/>
                    <a:pt x="19" y="0"/>
                  </a:cubicBezTo>
                  <a:cubicBezTo>
                    <a:pt x="9" y="0"/>
                    <a:pt x="0" y="8"/>
                    <a:pt x="0" y="19"/>
                  </a:cubicBezTo>
                  <a:cubicBezTo>
                    <a:pt x="0" y="19"/>
                    <a:pt x="0" y="19"/>
                    <a:pt x="0" y="19"/>
                  </a:cubicBezTo>
                  <a:cubicBezTo>
                    <a:pt x="0" y="19"/>
                    <a:pt x="0" y="19"/>
                    <a:pt x="0" y="19"/>
                  </a:cubicBezTo>
                  <a:cubicBezTo>
                    <a:pt x="0" y="30"/>
                    <a:pt x="9" y="38"/>
                    <a:pt x="19" y="38"/>
                  </a:cubicBezTo>
                  <a:lnTo>
                    <a:pt x="326" y="26"/>
                  </a:lnTo>
                  <a:close/>
                </a:path>
              </a:pathLst>
            </a:custGeom>
            <a:gradFill flip="none" rotWithShape="1">
              <a:gsLst>
                <a:gs pos="0">
                  <a:srgbClr val="603813">
                    <a:shade val="30000"/>
                    <a:satMod val="115000"/>
                  </a:srgbClr>
                </a:gs>
                <a:gs pos="50000">
                  <a:srgbClr val="603813">
                    <a:shade val="67500"/>
                    <a:satMod val="115000"/>
                  </a:srgbClr>
                </a:gs>
                <a:gs pos="100000">
                  <a:srgbClr val="603813">
                    <a:shade val="100000"/>
                    <a:satMod val="115000"/>
                  </a:srgbClr>
                </a:gs>
              </a:gsLst>
              <a:path path="circle">
                <a:fillToRect l="100000" t="100000"/>
              </a:path>
              <a:tileRect r="-100000" b="-100000"/>
            </a:gradFill>
            <a:ln>
              <a:noFill/>
            </a:ln>
          </p:spPr>
          <p:txBody>
            <a:bodyPr/>
            <a:lstStyle/>
            <a:p>
              <a:pPr eaLnBrk="1" fontAlgn="auto" hangingPunct="1">
                <a:spcBef>
                  <a:spcPts val="0"/>
                </a:spcBef>
                <a:spcAft>
                  <a:spcPts val="0"/>
                </a:spcAft>
                <a:defRPr/>
              </a:pPr>
              <a:endParaRPr lang="en-US">
                <a:latin typeface="+mn-lt"/>
              </a:endParaRPr>
            </a:p>
          </p:txBody>
        </p:sp>
        <p:sp>
          <p:nvSpPr>
            <p:cNvPr id="32" name="Freeform 75"/>
            <p:cNvSpPr/>
            <p:nvPr/>
          </p:nvSpPr>
          <p:spPr bwMode="auto">
            <a:xfrm>
              <a:off x="6704013" y="2355851"/>
              <a:ext cx="1330325" cy="369888"/>
            </a:xfrm>
            <a:custGeom>
              <a:avLst/>
              <a:gdLst>
                <a:gd name="T0" fmla="*/ 0 w 324"/>
                <a:gd name="T1" fmla="*/ 22 h 90"/>
                <a:gd name="T2" fmla="*/ 15 w 324"/>
                <a:gd name="T3" fmla="*/ 18 h 90"/>
                <a:gd name="T4" fmla="*/ 31 w 324"/>
                <a:gd name="T5" fmla="*/ 13 h 90"/>
                <a:gd name="T6" fmla="*/ 53 w 324"/>
                <a:gd name="T7" fmla="*/ 8 h 90"/>
                <a:gd name="T8" fmla="*/ 66 w 324"/>
                <a:gd name="T9" fmla="*/ 5 h 90"/>
                <a:gd name="T10" fmla="*/ 80 w 324"/>
                <a:gd name="T11" fmla="*/ 3 h 90"/>
                <a:gd name="T12" fmla="*/ 94 w 324"/>
                <a:gd name="T13" fmla="*/ 2 h 90"/>
                <a:gd name="T14" fmla="*/ 109 w 324"/>
                <a:gd name="T15" fmla="*/ 1 h 90"/>
                <a:gd name="T16" fmla="*/ 125 w 324"/>
                <a:gd name="T17" fmla="*/ 0 h 90"/>
                <a:gd name="T18" fmla="*/ 141 w 324"/>
                <a:gd name="T19" fmla="*/ 1 h 90"/>
                <a:gd name="T20" fmla="*/ 149 w 324"/>
                <a:gd name="T21" fmla="*/ 1 h 90"/>
                <a:gd name="T22" fmla="*/ 157 w 324"/>
                <a:gd name="T23" fmla="*/ 2 h 90"/>
                <a:gd name="T24" fmla="*/ 174 w 324"/>
                <a:gd name="T25" fmla="*/ 4 h 90"/>
                <a:gd name="T26" fmla="*/ 190 w 324"/>
                <a:gd name="T27" fmla="*/ 8 h 90"/>
                <a:gd name="T28" fmla="*/ 198 w 324"/>
                <a:gd name="T29" fmla="*/ 10 h 90"/>
                <a:gd name="T30" fmla="*/ 206 w 324"/>
                <a:gd name="T31" fmla="*/ 12 h 90"/>
                <a:gd name="T32" fmla="*/ 214 w 324"/>
                <a:gd name="T33" fmla="*/ 15 h 90"/>
                <a:gd name="T34" fmla="*/ 217 w 324"/>
                <a:gd name="T35" fmla="*/ 16 h 90"/>
                <a:gd name="T36" fmla="*/ 221 w 324"/>
                <a:gd name="T37" fmla="*/ 17 h 90"/>
                <a:gd name="T38" fmla="*/ 236 w 324"/>
                <a:gd name="T39" fmla="*/ 23 h 90"/>
                <a:gd name="T40" fmla="*/ 262 w 324"/>
                <a:gd name="T41" fmla="*/ 37 h 90"/>
                <a:gd name="T42" fmla="*/ 284 w 324"/>
                <a:gd name="T43" fmla="*/ 52 h 90"/>
                <a:gd name="T44" fmla="*/ 301 w 324"/>
                <a:gd name="T45" fmla="*/ 67 h 90"/>
                <a:gd name="T46" fmla="*/ 314 w 324"/>
                <a:gd name="T47" fmla="*/ 79 h 90"/>
                <a:gd name="T48" fmla="*/ 321 w 324"/>
                <a:gd name="T49" fmla="*/ 87 h 90"/>
                <a:gd name="T50" fmla="*/ 324 w 324"/>
                <a:gd name="T51" fmla="*/ 90 h 90"/>
                <a:gd name="T52" fmla="*/ 321 w 324"/>
                <a:gd name="T53" fmla="*/ 88 h 90"/>
                <a:gd name="T54" fmla="*/ 313 w 324"/>
                <a:gd name="T55" fmla="*/ 80 h 90"/>
                <a:gd name="T56" fmla="*/ 300 w 324"/>
                <a:gd name="T57" fmla="*/ 68 h 90"/>
                <a:gd name="T58" fmla="*/ 283 w 324"/>
                <a:gd name="T59" fmla="*/ 54 h 90"/>
                <a:gd name="T60" fmla="*/ 260 w 324"/>
                <a:gd name="T61" fmla="*/ 40 h 90"/>
                <a:gd name="T62" fmla="*/ 234 w 324"/>
                <a:gd name="T63" fmla="*/ 27 h 90"/>
                <a:gd name="T64" fmla="*/ 220 w 324"/>
                <a:gd name="T65" fmla="*/ 21 h 90"/>
                <a:gd name="T66" fmla="*/ 216 w 324"/>
                <a:gd name="T67" fmla="*/ 20 h 90"/>
                <a:gd name="T68" fmla="*/ 212 w 324"/>
                <a:gd name="T69" fmla="*/ 19 h 90"/>
                <a:gd name="T70" fmla="*/ 205 w 324"/>
                <a:gd name="T71" fmla="*/ 16 h 90"/>
                <a:gd name="T72" fmla="*/ 197 w 324"/>
                <a:gd name="T73" fmla="*/ 14 h 90"/>
                <a:gd name="T74" fmla="*/ 189 w 324"/>
                <a:gd name="T75" fmla="*/ 12 h 90"/>
                <a:gd name="T76" fmla="*/ 173 w 324"/>
                <a:gd name="T77" fmla="*/ 9 h 90"/>
                <a:gd name="T78" fmla="*/ 157 w 324"/>
                <a:gd name="T79" fmla="*/ 7 h 90"/>
                <a:gd name="T80" fmla="*/ 149 w 324"/>
                <a:gd name="T81" fmla="*/ 6 h 90"/>
                <a:gd name="T82" fmla="*/ 141 w 324"/>
                <a:gd name="T83" fmla="*/ 5 h 90"/>
                <a:gd name="T84" fmla="*/ 125 w 324"/>
                <a:gd name="T85" fmla="*/ 5 h 90"/>
                <a:gd name="T86" fmla="*/ 109 w 324"/>
                <a:gd name="T87" fmla="*/ 5 h 90"/>
                <a:gd name="T88" fmla="*/ 94 w 324"/>
                <a:gd name="T89" fmla="*/ 5 h 90"/>
                <a:gd name="T90" fmla="*/ 80 w 324"/>
                <a:gd name="T91" fmla="*/ 7 h 90"/>
                <a:gd name="T92" fmla="*/ 66 w 324"/>
                <a:gd name="T93" fmla="*/ 8 h 90"/>
                <a:gd name="T94" fmla="*/ 54 w 324"/>
                <a:gd name="T95" fmla="*/ 10 h 90"/>
                <a:gd name="T96" fmla="*/ 32 w 324"/>
                <a:gd name="T97" fmla="*/ 14 h 90"/>
                <a:gd name="T98" fmla="*/ 15 w 324"/>
                <a:gd name="T99" fmla="*/ 18 h 90"/>
                <a:gd name="T100" fmla="*/ 0 w 324"/>
                <a:gd name="T101" fmla="*/ 2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4" h="90">
                  <a:moveTo>
                    <a:pt x="0" y="22"/>
                  </a:moveTo>
                  <a:cubicBezTo>
                    <a:pt x="0" y="22"/>
                    <a:pt x="5" y="20"/>
                    <a:pt x="15" y="18"/>
                  </a:cubicBezTo>
                  <a:cubicBezTo>
                    <a:pt x="19" y="16"/>
                    <a:pt x="25" y="15"/>
                    <a:pt x="31" y="13"/>
                  </a:cubicBezTo>
                  <a:cubicBezTo>
                    <a:pt x="38" y="11"/>
                    <a:pt x="45" y="10"/>
                    <a:pt x="53" y="8"/>
                  </a:cubicBezTo>
                  <a:cubicBezTo>
                    <a:pt x="57" y="7"/>
                    <a:pt x="61" y="6"/>
                    <a:pt x="66" y="5"/>
                  </a:cubicBezTo>
                  <a:cubicBezTo>
                    <a:pt x="70" y="5"/>
                    <a:pt x="75" y="4"/>
                    <a:pt x="80" y="3"/>
                  </a:cubicBezTo>
                  <a:cubicBezTo>
                    <a:pt x="84" y="3"/>
                    <a:pt x="89" y="2"/>
                    <a:pt x="94" y="2"/>
                  </a:cubicBezTo>
                  <a:cubicBezTo>
                    <a:pt x="99" y="1"/>
                    <a:pt x="104" y="1"/>
                    <a:pt x="109" y="1"/>
                  </a:cubicBezTo>
                  <a:cubicBezTo>
                    <a:pt x="114" y="1"/>
                    <a:pt x="120" y="0"/>
                    <a:pt x="125" y="0"/>
                  </a:cubicBezTo>
                  <a:cubicBezTo>
                    <a:pt x="130" y="1"/>
                    <a:pt x="136" y="1"/>
                    <a:pt x="141" y="1"/>
                  </a:cubicBezTo>
                  <a:cubicBezTo>
                    <a:pt x="144" y="1"/>
                    <a:pt x="146" y="1"/>
                    <a:pt x="149" y="1"/>
                  </a:cubicBezTo>
                  <a:cubicBezTo>
                    <a:pt x="152" y="2"/>
                    <a:pt x="155" y="2"/>
                    <a:pt x="157" y="2"/>
                  </a:cubicBezTo>
                  <a:cubicBezTo>
                    <a:pt x="163" y="3"/>
                    <a:pt x="168" y="4"/>
                    <a:pt x="174" y="4"/>
                  </a:cubicBezTo>
                  <a:cubicBezTo>
                    <a:pt x="179" y="6"/>
                    <a:pt x="185" y="7"/>
                    <a:pt x="190" y="8"/>
                  </a:cubicBezTo>
                  <a:cubicBezTo>
                    <a:pt x="193" y="9"/>
                    <a:pt x="195" y="9"/>
                    <a:pt x="198" y="10"/>
                  </a:cubicBezTo>
                  <a:cubicBezTo>
                    <a:pt x="201" y="11"/>
                    <a:pt x="203" y="12"/>
                    <a:pt x="206" y="12"/>
                  </a:cubicBezTo>
                  <a:cubicBezTo>
                    <a:pt x="208" y="13"/>
                    <a:pt x="211" y="14"/>
                    <a:pt x="214" y="15"/>
                  </a:cubicBezTo>
                  <a:cubicBezTo>
                    <a:pt x="217" y="16"/>
                    <a:pt x="217" y="16"/>
                    <a:pt x="217" y="16"/>
                  </a:cubicBezTo>
                  <a:cubicBezTo>
                    <a:pt x="221" y="17"/>
                    <a:pt x="221" y="17"/>
                    <a:pt x="221" y="17"/>
                  </a:cubicBezTo>
                  <a:cubicBezTo>
                    <a:pt x="226" y="19"/>
                    <a:pt x="231" y="21"/>
                    <a:pt x="236" y="23"/>
                  </a:cubicBezTo>
                  <a:cubicBezTo>
                    <a:pt x="245" y="28"/>
                    <a:pt x="254" y="32"/>
                    <a:pt x="262" y="37"/>
                  </a:cubicBezTo>
                  <a:cubicBezTo>
                    <a:pt x="270" y="42"/>
                    <a:pt x="278" y="47"/>
                    <a:pt x="284" y="52"/>
                  </a:cubicBezTo>
                  <a:cubicBezTo>
                    <a:pt x="291" y="57"/>
                    <a:pt x="297" y="62"/>
                    <a:pt x="301" y="67"/>
                  </a:cubicBezTo>
                  <a:cubicBezTo>
                    <a:pt x="306" y="71"/>
                    <a:pt x="310" y="76"/>
                    <a:pt x="314" y="79"/>
                  </a:cubicBezTo>
                  <a:cubicBezTo>
                    <a:pt x="317" y="82"/>
                    <a:pt x="319" y="85"/>
                    <a:pt x="321" y="87"/>
                  </a:cubicBezTo>
                  <a:cubicBezTo>
                    <a:pt x="323" y="89"/>
                    <a:pt x="324" y="90"/>
                    <a:pt x="324" y="90"/>
                  </a:cubicBezTo>
                  <a:cubicBezTo>
                    <a:pt x="324" y="90"/>
                    <a:pt x="323" y="89"/>
                    <a:pt x="321" y="88"/>
                  </a:cubicBezTo>
                  <a:cubicBezTo>
                    <a:pt x="319" y="86"/>
                    <a:pt x="317" y="83"/>
                    <a:pt x="313" y="80"/>
                  </a:cubicBezTo>
                  <a:cubicBezTo>
                    <a:pt x="310" y="76"/>
                    <a:pt x="305" y="72"/>
                    <a:pt x="300" y="68"/>
                  </a:cubicBezTo>
                  <a:cubicBezTo>
                    <a:pt x="295" y="64"/>
                    <a:pt x="289" y="59"/>
                    <a:pt x="283" y="54"/>
                  </a:cubicBezTo>
                  <a:cubicBezTo>
                    <a:pt x="276" y="50"/>
                    <a:pt x="269" y="45"/>
                    <a:pt x="260" y="40"/>
                  </a:cubicBezTo>
                  <a:cubicBezTo>
                    <a:pt x="252" y="35"/>
                    <a:pt x="243" y="31"/>
                    <a:pt x="234" y="27"/>
                  </a:cubicBezTo>
                  <a:cubicBezTo>
                    <a:pt x="229" y="25"/>
                    <a:pt x="225" y="23"/>
                    <a:pt x="220" y="21"/>
                  </a:cubicBezTo>
                  <a:cubicBezTo>
                    <a:pt x="216" y="20"/>
                    <a:pt x="216" y="20"/>
                    <a:pt x="216" y="20"/>
                  </a:cubicBezTo>
                  <a:cubicBezTo>
                    <a:pt x="212" y="19"/>
                    <a:pt x="212" y="19"/>
                    <a:pt x="212" y="19"/>
                  </a:cubicBezTo>
                  <a:cubicBezTo>
                    <a:pt x="210" y="18"/>
                    <a:pt x="207" y="17"/>
                    <a:pt x="205" y="16"/>
                  </a:cubicBezTo>
                  <a:cubicBezTo>
                    <a:pt x="202" y="16"/>
                    <a:pt x="199" y="15"/>
                    <a:pt x="197" y="14"/>
                  </a:cubicBezTo>
                  <a:cubicBezTo>
                    <a:pt x="194" y="13"/>
                    <a:pt x="192" y="13"/>
                    <a:pt x="189" y="12"/>
                  </a:cubicBezTo>
                  <a:cubicBezTo>
                    <a:pt x="184" y="11"/>
                    <a:pt x="178" y="10"/>
                    <a:pt x="173" y="9"/>
                  </a:cubicBezTo>
                  <a:cubicBezTo>
                    <a:pt x="168" y="8"/>
                    <a:pt x="162" y="8"/>
                    <a:pt x="157" y="7"/>
                  </a:cubicBezTo>
                  <a:cubicBezTo>
                    <a:pt x="154" y="6"/>
                    <a:pt x="151" y="6"/>
                    <a:pt x="149" y="6"/>
                  </a:cubicBezTo>
                  <a:cubicBezTo>
                    <a:pt x="146" y="6"/>
                    <a:pt x="143" y="5"/>
                    <a:pt x="141" y="5"/>
                  </a:cubicBezTo>
                  <a:cubicBezTo>
                    <a:pt x="135" y="5"/>
                    <a:pt x="130" y="5"/>
                    <a:pt x="125" y="5"/>
                  </a:cubicBezTo>
                  <a:cubicBezTo>
                    <a:pt x="120" y="4"/>
                    <a:pt x="114" y="5"/>
                    <a:pt x="109" y="5"/>
                  </a:cubicBezTo>
                  <a:cubicBezTo>
                    <a:pt x="104" y="5"/>
                    <a:pt x="99" y="5"/>
                    <a:pt x="94" y="5"/>
                  </a:cubicBezTo>
                  <a:cubicBezTo>
                    <a:pt x="89" y="6"/>
                    <a:pt x="85" y="6"/>
                    <a:pt x="80" y="7"/>
                  </a:cubicBezTo>
                  <a:cubicBezTo>
                    <a:pt x="75" y="7"/>
                    <a:pt x="71" y="8"/>
                    <a:pt x="66" y="8"/>
                  </a:cubicBezTo>
                  <a:cubicBezTo>
                    <a:pt x="62" y="9"/>
                    <a:pt x="58" y="10"/>
                    <a:pt x="54" y="10"/>
                  </a:cubicBezTo>
                  <a:cubicBezTo>
                    <a:pt x="46" y="12"/>
                    <a:pt x="38" y="13"/>
                    <a:pt x="32" y="14"/>
                  </a:cubicBezTo>
                  <a:cubicBezTo>
                    <a:pt x="25" y="16"/>
                    <a:pt x="20" y="17"/>
                    <a:pt x="15" y="18"/>
                  </a:cubicBezTo>
                  <a:cubicBezTo>
                    <a:pt x="6" y="21"/>
                    <a:pt x="0" y="22"/>
                    <a:pt x="0" y="22"/>
                  </a:cubicBezTo>
                  <a:close/>
                </a:path>
              </a:pathLst>
            </a:custGeom>
            <a:solidFill>
              <a:schemeClr val="bg2">
                <a:alpha val="14000"/>
              </a:schemeClr>
            </a:solidFill>
            <a:ln>
              <a:noFill/>
            </a:ln>
          </p:spPr>
          <p:txBody>
            <a:bodyPr/>
            <a:lstStyle/>
            <a:p>
              <a:pPr eaLnBrk="1" fontAlgn="auto" hangingPunct="1">
                <a:spcBef>
                  <a:spcPts val="0"/>
                </a:spcBef>
                <a:spcAft>
                  <a:spcPts val="0"/>
                </a:spcAft>
                <a:defRPr/>
              </a:pPr>
              <a:endParaRPr lang="en-US">
                <a:latin typeface="+mn-lt"/>
              </a:endParaRPr>
            </a:p>
          </p:txBody>
        </p:sp>
        <p:pic>
          <p:nvPicPr>
            <p:cNvPr id="33" name="Picture 32"/>
            <p:cNvPicPr>
              <a:picLocks noChangeAspect="1"/>
            </p:cNvPicPr>
            <p:nvPr/>
          </p:nvPicPr>
          <p:blipFill>
            <a:blip r:embed="rId1"/>
            <a:stretch>
              <a:fillRect/>
            </a:stretch>
          </p:blipFill>
          <p:spPr>
            <a:xfrm>
              <a:off x="8178974" y="2984502"/>
              <a:ext cx="739062" cy="762793"/>
            </a:xfrm>
            <a:prstGeom prst="rect">
              <a:avLst/>
            </a:prstGeom>
          </p:spPr>
        </p:pic>
        <p:sp>
          <p:nvSpPr>
            <p:cNvPr id="34" name="Oval 33"/>
            <p:cNvSpPr/>
            <p:nvPr/>
          </p:nvSpPr>
          <p:spPr>
            <a:xfrm rot="1967007">
              <a:off x="9189907" y="3031857"/>
              <a:ext cx="684529" cy="137726"/>
            </a:xfrm>
            <a:prstGeom prst="ellipse">
              <a:avLst/>
            </a:prstGeom>
            <a:gradFill flip="none" rotWithShape="1">
              <a:gsLst>
                <a:gs pos="0">
                  <a:srgbClr val="FFFFFF"/>
                </a:gs>
                <a:gs pos="100000">
                  <a:srgbClr val="FFFFFF">
                    <a:alpha val="0"/>
                  </a:srgb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5" name="Oval 34"/>
            <p:cNvSpPr/>
            <p:nvPr/>
          </p:nvSpPr>
          <p:spPr>
            <a:xfrm>
              <a:off x="6761085" y="3317187"/>
              <a:ext cx="976217" cy="91476"/>
            </a:xfrm>
            <a:prstGeom prst="ellipse">
              <a:avLst/>
            </a:prstGeom>
            <a:gradFill flip="none" rotWithShape="1">
              <a:gsLst>
                <a:gs pos="0">
                  <a:schemeClr val="bg2">
                    <a:alpha val="31000"/>
                  </a:schemeClr>
                </a:gs>
                <a:gs pos="100000">
                  <a:schemeClr val="bg2">
                    <a:alpha val="0"/>
                  </a:schemeClr>
                </a:gs>
              </a:gsLst>
              <a:path path="shap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59" name="Oval 10"/>
          <p:cNvSpPr>
            <a:spLocks noChangeArrowheads="1"/>
          </p:cNvSpPr>
          <p:nvPr/>
        </p:nvSpPr>
        <p:spPr bwMode="auto">
          <a:xfrm>
            <a:off x="1286200" y="601395"/>
            <a:ext cx="891625" cy="891625"/>
          </a:xfrm>
          <a:prstGeom prst="ellipse">
            <a:avLst/>
          </a:prstGeom>
          <a:gradFill>
            <a:gsLst>
              <a:gs pos="0">
                <a:srgbClr val="FBFB11"/>
              </a:gs>
              <a:gs pos="100000">
                <a:srgbClr val="838309"/>
              </a:gs>
            </a:gsLst>
            <a:lin scaled="0"/>
          </a:gradFill>
          <a:ln>
            <a:noFill/>
          </a:ln>
          <a:effectLst>
            <a:outerShdw blurRad="215900" dist="165100" dir="2700000" algn="tl" rotWithShape="0">
              <a:prstClr val="black">
                <a:alpha val="50000"/>
              </a:prstClr>
            </a:outerShdw>
          </a:effectLst>
        </p:spPr>
        <p:txBody>
          <a:bodyPr/>
          <a:lstStyle/>
          <a:p>
            <a:pPr eaLnBrk="1" fontAlgn="auto" hangingPunct="1">
              <a:spcBef>
                <a:spcPts val="0"/>
              </a:spcBef>
              <a:spcAft>
                <a:spcPts val="0"/>
              </a:spcAft>
              <a:defRPr/>
            </a:pPr>
            <a:endParaRPr lang="en-US">
              <a:latin typeface="+mn-lt"/>
            </a:endParaRPr>
          </a:p>
        </p:txBody>
      </p:sp>
      <p:sp>
        <p:nvSpPr>
          <p:cNvPr id="54" name="Rectangle 30"/>
          <p:cNvSpPr>
            <a:spLocks noChangeArrowheads="1"/>
          </p:cNvSpPr>
          <p:nvPr/>
        </p:nvSpPr>
        <p:spPr bwMode="auto">
          <a:xfrm>
            <a:off x="1505585" y="769938"/>
            <a:ext cx="455613" cy="477837"/>
          </a:xfrm>
          <a:prstGeom prst="rect">
            <a:avLst/>
          </a:prstGeom>
          <a:noFill/>
          <a:ln>
            <a:noFill/>
          </a:ln>
        </p:spPr>
        <p:txBody>
          <a:bodyPr wrap="none" lIns="0" tIns="0" rIns="0" bIns="0">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3100" b="1">
                <a:solidFill>
                  <a:schemeClr val="bg2">
                    <a:lumMod val="75000"/>
                  </a:schemeClr>
                </a:solidFill>
                <a:latin typeface="Open Sans" panose="020B0606030504020204" pitchFamily="34" charset="0"/>
              </a:rPr>
              <a:t>01</a:t>
            </a:r>
            <a:endParaRPr lang="en-US" altLang="en-US">
              <a:solidFill>
                <a:schemeClr val="bg2">
                  <a:lumMod val="75000"/>
                </a:schemeClr>
              </a:solidFill>
            </a:endParaRPr>
          </a:p>
        </p:txBody>
      </p:sp>
      <p:sp>
        <p:nvSpPr>
          <p:cNvPr id="56" name="Rectangle 32"/>
          <p:cNvSpPr>
            <a:spLocks noChangeArrowheads="1"/>
          </p:cNvSpPr>
          <p:nvPr/>
        </p:nvSpPr>
        <p:spPr bwMode="auto">
          <a:xfrm>
            <a:off x="4080193" y="703580"/>
            <a:ext cx="3181985" cy="615315"/>
          </a:xfrm>
          <a:prstGeom prst="rect">
            <a:avLst/>
          </a:prstGeom>
          <a:noFill/>
          <a:ln>
            <a:noFill/>
          </a:ln>
        </p:spPr>
        <p:txBody>
          <a:bodyPr wrap="none" lIns="0" tIns="0" rIns="0" bIns="0">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4000" b="1">
                <a:solidFill>
                  <a:schemeClr val="bg2">
                    <a:lumMod val="75000"/>
                  </a:schemeClr>
                </a:solidFill>
                <a:latin typeface="+mj-lt"/>
                <a:cs typeface="+mj-lt"/>
              </a:rPr>
              <a:t>Introduction</a:t>
            </a:r>
            <a:endParaRPr lang="en-US" altLang="en-US" b="1">
              <a:solidFill>
                <a:schemeClr val="bg2">
                  <a:lumMod val="75000"/>
                </a:schemeClr>
              </a:solidFill>
              <a:latin typeface="+mj-lt"/>
              <a:cs typeface="+mj-lt"/>
            </a:endParaRPr>
          </a:p>
        </p:txBody>
      </p:sp>
      <p:sp>
        <p:nvSpPr>
          <p:cNvPr id="2" name="Text Box 1"/>
          <p:cNvSpPr txBox="1"/>
          <p:nvPr/>
        </p:nvSpPr>
        <p:spPr>
          <a:xfrm>
            <a:off x="1584325" y="2284095"/>
            <a:ext cx="9445625" cy="3476625"/>
          </a:xfrm>
          <a:prstGeom prst="rect">
            <a:avLst/>
          </a:prstGeom>
          <a:noFill/>
        </p:spPr>
        <p:txBody>
          <a:bodyPr wrap="square" rtlCol="0">
            <a:spAutoFit/>
          </a:bodyPr>
          <a:p>
            <a:pPr algn="ctr"/>
            <a:r>
              <a:rPr lang="en-US" sz="2000">
                <a:latin typeface="Bahnschrift Light SemiCondensed" panose="020B0502040204020203" charset="0"/>
                <a:cs typeface="Bahnschrift Light SemiCondensed" panose="020B0502040204020203" charset="0"/>
              </a:rPr>
              <a:t>Housing plays a huge role in revitalizing economic growth in any country, with shelter being among the key indicators of development. Most families choose to rent houses based on their income and family situations. Unfortunately, there may not be enough good quality rental housing for these families. The demand for rental houses is extremely high and more rental houses need to be put in place. Developing rental houses has numerous advantages, particularly for landlords, who can increase their profits through the rent paid by tenants. The increased number of tenants and landlords complicates management, especially for landlords who lose large sums of money to tenants who do not pay their rent. The above statement gives a clear declaration as to why rental house management system needs to develop.</a:t>
            </a:r>
            <a:endParaRPr lang="en-US" sz="2000">
              <a:latin typeface="Bahnschrift Light SemiCondensed" panose="020B0502040204020203" charset="0"/>
              <a:cs typeface="Bahnschrift Light SemiCondensed" panose="020B0502040204020203"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1000" fill="hold"/>
                                        <p:tgtEl>
                                          <p:spTgt spid="14"/>
                                        </p:tgtEl>
                                        <p:attrNameLst>
                                          <p:attrName>ppt_x</p:attrName>
                                        </p:attrNameLst>
                                      </p:cBhvr>
                                      <p:tavLst>
                                        <p:tav tm="0">
                                          <p:val>
                                            <p:strVal val="0-#ppt_w/2"/>
                                          </p:val>
                                        </p:tav>
                                        <p:tav tm="100000">
                                          <p:val>
                                            <p:strVal val="#ppt_x"/>
                                          </p:val>
                                        </p:tav>
                                      </p:tavLst>
                                    </p:anim>
                                    <p:anim calcmode="lin" valueType="num">
                                      <p:cBhvr additive="base">
                                        <p:cTn id="8" dur="1000" fill="hold"/>
                                        <p:tgtEl>
                                          <p:spTgt spid="14"/>
                                        </p:tgtEl>
                                        <p:attrNameLst>
                                          <p:attrName>ppt_y</p:attrName>
                                        </p:attrNameLst>
                                      </p:cBhvr>
                                      <p:tavLst>
                                        <p:tav tm="0">
                                          <p:val>
                                            <p:strVal val="#ppt_y"/>
                                          </p:val>
                                        </p:tav>
                                        <p:tav tm="100000">
                                          <p:val>
                                            <p:strVal val="#ppt_y"/>
                                          </p:val>
                                        </p:tav>
                                      </p:tavLst>
                                    </p:anim>
                                  </p:childTnLst>
                                </p:cTn>
                              </p:par>
                              <p:par>
                                <p:cTn id="9" presetID="22" presetClass="entr" presetSubtype="2" fill="hold" grpId="0" nodeType="withEffect">
                                  <p:stCondLst>
                                    <p:cond delay="250"/>
                                  </p:stCondLst>
                                  <p:childTnLst>
                                    <p:set>
                                      <p:cBhvr>
                                        <p:cTn id="10" dur="1" fill="hold">
                                          <p:stCondLst>
                                            <p:cond delay="0"/>
                                          </p:stCondLst>
                                        </p:cTn>
                                        <p:tgtEl>
                                          <p:spTgt spid="48"/>
                                        </p:tgtEl>
                                        <p:attrNameLst>
                                          <p:attrName>style.visibility</p:attrName>
                                        </p:attrNameLst>
                                      </p:cBhvr>
                                      <p:to>
                                        <p:strVal val="visible"/>
                                      </p:to>
                                    </p:set>
                                    <p:animEffect transition="in" filter="wipe(right)">
                                      <p:cBhvr>
                                        <p:cTn id="11" dur="1500"/>
                                        <p:tgtEl>
                                          <p:spTgt spid="48"/>
                                        </p:tgtEl>
                                      </p:cBhvr>
                                    </p:animEffect>
                                  </p:childTnLst>
                                </p:cTn>
                              </p:par>
                              <p:par>
                                <p:cTn id="12" presetID="53" presetClass="entr" presetSubtype="16" fill="hold" nodeType="withEffect">
                                  <p:stCondLst>
                                    <p:cond delay="1500"/>
                                  </p:stCondLst>
                                  <p:childTnLst>
                                    <p:set>
                                      <p:cBhvr>
                                        <p:cTn id="13" dur="1" fill="hold">
                                          <p:stCondLst>
                                            <p:cond delay="0"/>
                                          </p:stCondLst>
                                        </p:cTn>
                                        <p:tgtEl>
                                          <p:spTgt spid="59"/>
                                        </p:tgtEl>
                                        <p:attrNameLst>
                                          <p:attrName>style.visibility</p:attrName>
                                        </p:attrNameLst>
                                      </p:cBhvr>
                                      <p:to>
                                        <p:strVal val="visible"/>
                                      </p:to>
                                    </p:set>
                                    <p:anim calcmode="lin" valueType="num">
                                      <p:cBhvr>
                                        <p:cTn id="14" dur="500" fill="hold"/>
                                        <p:tgtEl>
                                          <p:spTgt spid="59"/>
                                        </p:tgtEl>
                                        <p:attrNameLst>
                                          <p:attrName>ppt_w</p:attrName>
                                        </p:attrNameLst>
                                      </p:cBhvr>
                                      <p:tavLst>
                                        <p:tav tm="0">
                                          <p:val>
                                            <p:fltVal val="0"/>
                                          </p:val>
                                        </p:tav>
                                        <p:tav tm="100000">
                                          <p:val>
                                            <p:strVal val="#ppt_w"/>
                                          </p:val>
                                        </p:tav>
                                      </p:tavLst>
                                    </p:anim>
                                    <p:anim calcmode="lin" valueType="num">
                                      <p:cBhvr>
                                        <p:cTn id="15" dur="500" fill="hold"/>
                                        <p:tgtEl>
                                          <p:spTgt spid="59"/>
                                        </p:tgtEl>
                                        <p:attrNameLst>
                                          <p:attrName>ppt_h</p:attrName>
                                        </p:attrNameLst>
                                      </p:cBhvr>
                                      <p:tavLst>
                                        <p:tav tm="0">
                                          <p:val>
                                            <p:fltVal val="0"/>
                                          </p:val>
                                        </p:tav>
                                        <p:tav tm="100000">
                                          <p:val>
                                            <p:strVal val="#ppt_h"/>
                                          </p:val>
                                        </p:tav>
                                      </p:tavLst>
                                    </p:anim>
                                    <p:animEffect transition="in" filter="fade">
                                      <p:cBhvr>
                                        <p:cTn id="16" dur="500"/>
                                        <p:tgtEl>
                                          <p:spTgt spid="59"/>
                                        </p:tgtEl>
                                      </p:cBhvr>
                                    </p:animEffect>
                                  </p:childTnLst>
                                </p:cTn>
                              </p:par>
                              <p:par>
                                <p:cTn id="17" presetID="10" presetClass="entr" presetSubtype="0" fill="hold" grpId="0" nodeType="withEffect">
                                  <p:stCondLst>
                                    <p:cond delay="1750"/>
                                  </p:stCondLst>
                                  <p:childTnLst>
                                    <p:set>
                                      <p:cBhvr>
                                        <p:cTn id="18" dur="1" fill="hold">
                                          <p:stCondLst>
                                            <p:cond delay="0"/>
                                          </p:stCondLst>
                                        </p:cTn>
                                        <p:tgtEl>
                                          <p:spTgt spid="54"/>
                                        </p:tgtEl>
                                        <p:attrNameLst>
                                          <p:attrName>style.visibility</p:attrName>
                                        </p:attrNameLst>
                                      </p:cBhvr>
                                      <p:to>
                                        <p:strVal val="visible"/>
                                      </p:to>
                                    </p:set>
                                    <p:animEffect transition="in" filter="fade">
                                      <p:cBhvr>
                                        <p:cTn id="19" dur="500"/>
                                        <p:tgtEl>
                                          <p:spTgt spid="54"/>
                                        </p:tgtEl>
                                      </p:cBhvr>
                                    </p:animEffect>
                                  </p:childTnLst>
                                </p:cTn>
                              </p:par>
                              <p:par>
                                <p:cTn id="20" presetID="10" presetClass="entr" presetSubtype="0" fill="hold" grpId="0" nodeType="withEffect">
                                  <p:stCondLst>
                                    <p:cond delay="2250"/>
                                  </p:stCondLst>
                                  <p:childTnLst>
                                    <p:set>
                                      <p:cBhvr>
                                        <p:cTn id="21" dur="1" fill="hold">
                                          <p:stCondLst>
                                            <p:cond delay="0"/>
                                          </p:stCondLst>
                                        </p:cTn>
                                        <p:tgtEl>
                                          <p:spTgt spid="56"/>
                                        </p:tgtEl>
                                        <p:attrNameLst>
                                          <p:attrName>style.visibility</p:attrName>
                                        </p:attrNameLst>
                                      </p:cBhvr>
                                      <p:to>
                                        <p:strVal val="visible"/>
                                      </p:to>
                                    </p:set>
                                    <p:animEffect transition="in" filter="fade">
                                      <p:cBhvr>
                                        <p:cTn id="22" dur="500"/>
                                        <p:tgtEl>
                                          <p:spTgt spid="56"/>
                                        </p:tgtEl>
                                      </p:cBhvr>
                                    </p:animEffect>
                                  </p:childTnLst>
                                </p:cTn>
                              </p:par>
                            </p:childTnLst>
                          </p:cTn>
                        </p:par>
                      </p:childTnLst>
                    </p:cTn>
                  </p:par>
                  <p:par>
                    <p:cTn id="23" fill="hold">
                      <p:stCondLst>
                        <p:cond delay="indefinite"/>
                      </p:stCondLst>
                      <p:childTnLst>
                        <p:par>
                          <p:cTn id="24" fill="hold">
                            <p:stCondLst>
                              <p:cond delay="0"/>
                            </p:stCondLst>
                            <p:childTnLst>
                              <p:par>
                                <p:cTn id="25" presetID="4" presetClass="entr" presetSubtype="16"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box(in)">
                                      <p:cBhvr>
                                        <p:cTn id="2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bldLvl="0" animBg="1"/>
      <p:bldP spid="54" grpId="0"/>
      <p:bldP spid="56" grpId="0"/>
      <p:bldP spid="2" grpId="0"/>
      <p:bldP spid="2"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679" name="Group 70" hidden="1"/>
          <p:cNvGrpSpPr/>
          <p:nvPr/>
        </p:nvGrpSpPr>
        <p:grpSpPr bwMode="auto">
          <a:xfrm>
            <a:off x="1100138" y="1068388"/>
            <a:ext cx="7339012" cy="4059237"/>
            <a:chOff x="1100138" y="1068388"/>
            <a:chExt cx="7338415" cy="4059238"/>
          </a:xfrm>
        </p:grpSpPr>
        <p:sp>
          <p:nvSpPr>
            <p:cNvPr id="28712" name="Rectangle 14"/>
            <p:cNvSpPr>
              <a:spLocks noChangeArrowheads="1"/>
            </p:cNvSpPr>
            <p:nvPr/>
          </p:nvSpPr>
          <p:spPr bwMode="auto">
            <a:xfrm>
              <a:off x="1100138" y="4770438"/>
              <a:ext cx="1547813" cy="35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01</a:t>
              </a:r>
              <a:endParaRPr lang="en-US" altLang="en-US">
                <a:latin typeface="Arial" panose="020B0604020202020204" pitchFamily="34" charset="0"/>
              </a:endParaRPr>
            </a:p>
          </p:txBody>
        </p:sp>
        <p:sp>
          <p:nvSpPr>
            <p:cNvPr id="28713" name="Rectangle 20"/>
            <p:cNvSpPr>
              <a:spLocks noChangeArrowheads="1"/>
            </p:cNvSpPr>
            <p:nvPr/>
          </p:nvSpPr>
          <p:spPr bwMode="auto">
            <a:xfrm>
              <a:off x="4111626" y="477043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3</a:t>
              </a:r>
              <a:endParaRPr lang="en-US" altLang="en-US">
                <a:latin typeface="Arial" panose="020B0604020202020204" pitchFamily="34" charset="0"/>
              </a:endParaRPr>
            </a:p>
          </p:txBody>
        </p:sp>
        <p:sp>
          <p:nvSpPr>
            <p:cNvPr id="28714" name="Rectangle 21"/>
            <p:cNvSpPr>
              <a:spLocks noChangeArrowheads="1"/>
            </p:cNvSpPr>
            <p:nvPr/>
          </p:nvSpPr>
          <p:spPr bwMode="auto">
            <a:xfrm>
              <a:off x="2579688" y="106838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2</a:t>
              </a:r>
              <a:endParaRPr lang="en-US" altLang="en-US">
                <a:latin typeface="Arial" panose="020B0604020202020204" pitchFamily="34" charset="0"/>
              </a:endParaRPr>
            </a:p>
          </p:txBody>
        </p:sp>
        <p:sp>
          <p:nvSpPr>
            <p:cNvPr id="28715" name="Rectangle 22"/>
            <p:cNvSpPr>
              <a:spLocks noChangeArrowheads="1"/>
            </p:cNvSpPr>
            <p:nvPr/>
          </p:nvSpPr>
          <p:spPr bwMode="auto">
            <a:xfrm>
              <a:off x="5638801" y="106838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4</a:t>
              </a:r>
              <a:endParaRPr lang="en-US" altLang="en-US">
                <a:latin typeface="Arial" panose="020B0604020202020204" pitchFamily="34" charset="0"/>
              </a:endParaRPr>
            </a:p>
          </p:txBody>
        </p:sp>
        <p:sp>
          <p:nvSpPr>
            <p:cNvPr id="28716" name="Rectangle 23"/>
            <p:cNvSpPr>
              <a:spLocks noChangeArrowheads="1"/>
            </p:cNvSpPr>
            <p:nvPr/>
          </p:nvSpPr>
          <p:spPr bwMode="auto">
            <a:xfrm>
              <a:off x="7121526" y="477043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5</a:t>
              </a:r>
              <a:endParaRPr lang="en-US" altLang="en-US">
                <a:latin typeface="Arial" panose="020B0604020202020204" pitchFamily="34" charset="0"/>
              </a:endParaRPr>
            </a:p>
          </p:txBody>
        </p:sp>
      </p:grpSp>
      <p:sp>
        <p:nvSpPr>
          <p:cNvPr id="48" name="Rectangle 24"/>
          <p:cNvSpPr>
            <a:spLocks noChangeArrowheads="1"/>
          </p:cNvSpPr>
          <p:nvPr/>
        </p:nvSpPr>
        <p:spPr bwMode="auto">
          <a:xfrm>
            <a:off x="1778318" y="742950"/>
            <a:ext cx="7473950" cy="595313"/>
          </a:xfrm>
          <a:prstGeom prst="rect">
            <a:avLst/>
          </a:prstGeom>
          <a:solidFill>
            <a:schemeClr val="accent2"/>
          </a:solidFill>
          <a:ln>
            <a:noFill/>
          </a:ln>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endParaRPr lang="en-US" altLang="en-US"/>
          </a:p>
        </p:txBody>
      </p:sp>
      <p:grpSp>
        <p:nvGrpSpPr>
          <p:cNvPr id="14" name="Group 13"/>
          <p:cNvGrpSpPr/>
          <p:nvPr/>
        </p:nvGrpSpPr>
        <p:grpSpPr>
          <a:xfrm>
            <a:off x="8349615" y="-100495"/>
            <a:ext cx="2757481" cy="2209330"/>
            <a:chOff x="6667500" y="2060576"/>
            <a:chExt cx="3267281" cy="2617788"/>
          </a:xfrm>
          <a:solidFill>
            <a:schemeClr val="accent2"/>
          </a:solidFill>
          <a:effectLst>
            <a:outerShdw blurRad="495300" dist="165100" dir="5400000" algn="t" rotWithShape="0">
              <a:prstClr val="black">
                <a:alpha val="44000"/>
              </a:prstClr>
            </a:outerShdw>
          </a:effectLst>
        </p:grpSpPr>
        <p:sp>
          <p:nvSpPr>
            <p:cNvPr id="15" name="Freeform 36"/>
            <p:cNvSpPr/>
            <p:nvPr/>
          </p:nvSpPr>
          <p:spPr bwMode="auto">
            <a:xfrm>
              <a:off x="6667500" y="2060576"/>
              <a:ext cx="1400175" cy="665163"/>
            </a:xfrm>
            <a:custGeom>
              <a:avLst/>
              <a:gdLst>
                <a:gd name="T0" fmla="*/ 23 w 341"/>
                <a:gd name="T1" fmla="*/ 57 h 162"/>
                <a:gd name="T2" fmla="*/ 9 w 341"/>
                <a:gd name="T3" fmla="*/ 94 h 162"/>
                <a:gd name="T4" fmla="*/ 9 w 341"/>
                <a:gd name="T5" fmla="*/ 94 h 162"/>
                <a:gd name="T6" fmla="*/ 333 w 341"/>
                <a:gd name="T7" fmla="*/ 162 h 162"/>
                <a:gd name="T8" fmla="*/ 341 w 341"/>
                <a:gd name="T9" fmla="*/ 160 h 162"/>
                <a:gd name="T10" fmla="*/ 23 w 341"/>
                <a:gd name="T11" fmla="*/ 57 h 162"/>
              </a:gdLst>
              <a:ahLst/>
              <a:cxnLst>
                <a:cxn ang="0">
                  <a:pos x="T0" y="T1"/>
                </a:cxn>
                <a:cxn ang="0">
                  <a:pos x="T2" y="T3"/>
                </a:cxn>
                <a:cxn ang="0">
                  <a:pos x="T4" y="T5"/>
                </a:cxn>
                <a:cxn ang="0">
                  <a:pos x="T6" y="T7"/>
                </a:cxn>
                <a:cxn ang="0">
                  <a:pos x="T8" y="T9"/>
                </a:cxn>
                <a:cxn ang="0">
                  <a:pos x="T10" y="T11"/>
                </a:cxn>
              </a:cxnLst>
              <a:rect l="0" t="0" r="r" b="b"/>
              <a:pathLst>
                <a:path w="341" h="162">
                  <a:moveTo>
                    <a:pt x="23" y="57"/>
                  </a:moveTo>
                  <a:cubicBezTo>
                    <a:pt x="7" y="61"/>
                    <a:pt x="0" y="80"/>
                    <a:pt x="9" y="94"/>
                  </a:cubicBezTo>
                  <a:cubicBezTo>
                    <a:pt x="9" y="94"/>
                    <a:pt x="9" y="94"/>
                    <a:pt x="9" y="94"/>
                  </a:cubicBezTo>
                  <a:cubicBezTo>
                    <a:pt x="63" y="80"/>
                    <a:pt x="220" y="37"/>
                    <a:pt x="333" y="162"/>
                  </a:cubicBezTo>
                  <a:cubicBezTo>
                    <a:pt x="341" y="160"/>
                    <a:pt x="341" y="160"/>
                    <a:pt x="341" y="160"/>
                  </a:cubicBezTo>
                  <a:cubicBezTo>
                    <a:pt x="341" y="160"/>
                    <a:pt x="255" y="0"/>
                    <a:pt x="23" y="57"/>
                  </a:cubicBez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16" name="Freeform 37"/>
            <p:cNvSpPr/>
            <p:nvPr/>
          </p:nvSpPr>
          <p:spPr bwMode="auto">
            <a:xfrm>
              <a:off x="6704013" y="2212976"/>
              <a:ext cx="1330325" cy="750888"/>
            </a:xfrm>
            <a:custGeom>
              <a:avLst/>
              <a:gdLst>
                <a:gd name="T0" fmla="*/ 0 w 324"/>
                <a:gd name="T1" fmla="*/ 57 h 183"/>
                <a:gd name="T2" fmla="*/ 81 w 324"/>
                <a:gd name="T3" fmla="*/ 183 h 183"/>
                <a:gd name="T4" fmla="*/ 324 w 324"/>
                <a:gd name="T5" fmla="*/ 125 h 183"/>
                <a:gd name="T6" fmla="*/ 0 w 324"/>
                <a:gd name="T7" fmla="*/ 57 h 183"/>
              </a:gdLst>
              <a:ahLst/>
              <a:cxnLst>
                <a:cxn ang="0">
                  <a:pos x="T0" y="T1"/>
                </a:cxn>
                <a:cxn ang="0">
                  <a:pos x="T2" y="T3"/>
                </a:cxn>
                <a:cxn ang="0">
                  <a:pos x="T4" y="T5"/>
                </a:cxn>
                <a:cxn ang="0">
                  <a:pos x="T6" y="T7"/>
                </a:cxn>
              </a:cxnLst>
              <a:rect l="0" t="0" r="r" b="b"/>
              <a:pathLst>
                <a:path w="324" h="183">
                  <a:moveTo>
                    <a:pt x="0" y="57"/>
                  </a:moveTo>
                  <a:cubicBezTo>
                    <a:pt x="33" y="106"/>
                    <a:pt x="81" y="183"/>
                    <a:pt x="81" y="183"/>
                  </a:cubicBezTo>
                  <a:cubicBezTo>
                    <a:pt x="324" y="125"/>
                    <a:pt x="324" y="125"/>
                    <a:pt x="324" y="125"/>
                  </a:cubicBezTo>
                  <a:cubicBezTo>
                    <a:pt x="211" y="0"/>
                    <a:pt x="54" y="43"/>
                    <a:pt x="0" y="57"/>
                  </a:cubicBez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17" name="Freeform 38"/>
            <p:cNvSpPr/>
            <p:nvPr/>
          </p:nvSpPr>
          <p:spPr bwMode="auto">
            <a:xfrm>
              <a:off x="6704013" y="3770313"/>
              <a:ext cx="1325563" cy="652463"/>
            </a:xfrm>
            <a:custGeom>
              <a:avLst/>
              <a:gdLst>
                <a:gd name="T0" fmla="*/ 323 w 323"/>
                <a:gd name="T1" fmla="*/ 57 h 159"/>
                <a:gd name="T2" fmla="*/ 81 w 323"/>
                <a:gd name="T3" fmla="*/ 0 h 159"/>
                <a:gd name="T4" fmla="*/ 0 w 323"/>
                <a:gd name="T5" fmla="*/ 126 h 159"/>
                <a:gd name="T6" fmla="*/ 323 w 323"/>
                <a:gd name="T7" fmla="*/ 57 h 159"/>
              </a:gdLst>
              <a:ahLst/>
              <a:cxnLst>
                <a:cxn ang="0">
                  <a:pos x="T0" y="T1"/>
                </a:cxn>
                <a:cxn ang="0">
                  <a:pos x="T2" y="T3"/>
                </a:cxn>
                <a:cxn ang="0">
                  <a:pos x="T4" y="T5"/>
                </a:cxn>
                <a:cxn ang="0">
                  <a:pos x="T6" y="T7"/>
                </a:cxn>
              </a:cxnLst>
              <a:rect l="0" t="0" r="r" b="b"/>
              <a:pathLst>
                <a:path w="323" h="159">
                  <a:moveTo>
                    <a:pt x="323" y="57"/>
                  </a:moveTo>
                  <a:cubicBezTo>
                    <a:pt x="81" y="0"/>
                    <a:pt x="81" y="0"/>
                    <a:pt x="81" y="0"/>
                  </a:cubicBezTo>
                  <a:cubicBezTo>
                    <a:pt x="81" y="0"/>
                    <a:pt x="33" y="77"/>
                    <a:pt x="0" y="126"/>
                  </a:cubicBezTo>
                  <a:cubicBezTo>
                    <a:pt x="104" y="158"/>
                    <a:pt x="235" y="159"/>
                    <a:pt x="323" y="57"/>
                  </a:cubicBez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18" name="Freeform 39"/>
            <p:cNvSpPr/>
            <p:nvPr/>
          </p:nvSpPr>
          <p:spPr bwMode="auto">
            <a:xfrm>
              <a:off x="6667500" y="4003676"/>
              <a:ext cx="1400175" cy="674688"/>
            </a:xfrm>
            <a:custGeom>
              <a:avLst/>
              <a:gdLst>
                <a:gd name="T0" fmla="*/ 332 w 341"/>
                <a:gd name="T1" fmla="*/ 0 h 164"/>
                <a:gd name="T2" fmla="*/ 9 w 341"/>
                <a:gd name="T3" fmla="*/ 69 h 164"/>
                <a:gd name="T4" fmla="*/ 9 w 341"/>
                <a:gd name="T5" fmla="*/ 69 h 164"/>
                <a:gd name="T6" fmla="*/ 23 w 341"/>
                <a:gd name="T7" fmla="*/ 106 h 164"/>
                <a:gd name="T8" fmla="*/ 341 w 341"/>
                <a:gd name="T9" fmla="*/ 3 h 164"/>
                <a:gd name="T10" fmla="*/ 332 w 341"/>
                <a:gd name="T11" fmla="*/ 0 h 164"/>
              </a:gdLst>
              <a:ahLst/>
              <a:cxnLst>
                <a:cxn ang="0">
                  <a:pos x="T0" y="T1"/>
                </a:cxn>
                <a:cxn ang="0">
                  <a:pos x="T2" y="T3"/>
                </a:cxn>
                <a:cxn ang="0">
                  <a:pos x="T4" y="T5"/>
                </a:cxn>
                <a:cxn ang="0">
                  <a:pos x="T6" y="T7"/>
                </a:cxn>
                <a:cxn ang="0">
                  <a:pos x="T8" y="T9"/>
                </a:cxn>
                <a:cxn ang="0">
                  <a:pos x="T10" y="T11"/>
                </a:cxn>
              </a:cxnLst>
              <a:rect l="0" t="0" r="r" b="b"/>
              <a:pathLst>
                <a:path w="341" h="164">
                  <a:moveTo>
                    <a:pt x="332" y="0"/>
                  </a:moveTo>
                  <a:cubicBezTo>
                    <a:pt x="244" y="102"/>
                    <a:pt x="113" y="101"/>
                    <a:pt x="9" y="69"/>
                  </a:cubicBezTo>
                  <a:cubicBezTo>
                    <a:pt x="9" y="69"/>
                    <a:pt x="9" y="69"/>
                    <a:pt x="9" y="69"/>
                  </a:cubicBezTo>
                  <a:cubicBezTo>
                    <a:pt x="0" y="83"/>
                    <a:pt x="7" y="102"/>
                    <a:pt x="23" y="106"/>
                  </a:cubicBezTo>
                  <a:cubicBezTo>
                    <a:pt x="255" y="164"/>
                    <a:pt x="341" y="3"/>
                    <a:pt x="341" y="3"/>
                  </a:cubicBezTo>
                  <a:lnTo>
                    <a:pt x="332" y="0"/>
                  </a:ln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19" name="Freeform 55"/>
            <p:cNvSpPr/>
            <p:nvPr/>
          </p:nvSpPr>
          <p:spPr bwMode="auto">
            <a:xfrm>
              <a:off x="6704013" y="4008438"/>
              <a:ext cx="1330325" cy="369888"/>
            </a:xfrm>
            <a:custGeom>
              <a:avLst/>
              <a:gdLst>
                <a:gd name="T0" fmla="*/ 0 w 324"/>
                <a:gd name="T1" fmla="*/ 68 h 90"/>
                <a:gd name="T2" fmla="*/ 15 w 324"/>
                <a:gd name="T3" fmla="*/ 72 h 90"/>
                <a:gd name="T4" fmla="*/ 32 w 324"/>
                <a:gd name="T5" fmla="*/ 76 h 90"/>
                <a:gd name="T6" fmla="*/ 54 w 324"/>
                <a:gd name="T7" fmla="*/ 80 h 90"/>
                <a:gd name="T8" fmla="*/ 66 w 324"/>
                <a:gd name="T9" fmla="*/ 82 h 90"/>
                <a:gd name="T10" fmla="*/ 80 w 324"/>
                <a:gd name="T11" fmla="*/ 83 h 90"/>
                <a:gd name="T12" fmla="*/ 94 w 324"/>
                <a:gd name="T13" fmla="*/ 85 h 90"/>
                <a:gd name="T14" fmla="*/ 109 w 324"/>
                <a:gd name="T15" fmla="*/ 85 h 90"/>
                <a:gd name="T16" fmla="*/ 125 w 324"/>
                <a:gd name="T17" fmla="*/ 86 h 90"/>
                <a:gd name="T18" fmla="*/ 141 w 324"/>
                <a:gd name="T19" fmla="*/ 85 h 90"/>
                <a:gd name="T20" fmla="*/ 149 w 324"/>
                <a:gd name="T21" fmla="*/ 84 h 90"/>
                <a:gd name="T22" fmla="*/ 157 w 324"/>
                <a:gd name="T23" fmla="*/ 83 h 90"/>
                <a:gd name="T24" fmla="*/ 173 w 324"/>
                <a:gd name="T25" fmla="*/ 81 h 90"/>
                <a:gd name="T26" fmla="*/ 189 w 324"/>
                <a:gd name="T27" fmla="*/ 78 h 90"/>
                <a:gd name="T28" fmla="*/ 197 w 324"/>
                <a:gd name="T29" fmla="*/ 76 h 90"/>
                <a:gd name="T30" fmla="*/ 205 w 324"/>
                <a:gd name="T31" fmla="*/ 74 h 90"/>
                <a:gd name="T32" fmla="*/ 212 w 324"/>
                <a:gd name="T33" fmla="*/ 71 h 90"/>
                <a:gd name="T34" fmla="*/ 216 w 324"/>
                <a:gd name="T35" fmla="*/ 70 h 90"/>
                <a:gd name="T36" fmla="*/ 220 w 324"/>
                <a:gd name="T37" fmla="*/ 69 h 90"/>
                <a:gd name="T38" fmla="*/ 234 w 324"/>
                <a:gd name="T39" fmla="*/ 63 h 90"/>
                <a:gd name="T40" fmla="*/ 260 w 324"/>
                <a:gd name="T41" fmla="*/ 50 h 90"/>
                <a:gd name="T42" fmla="*/ 283 w 324"/>
                <a:gd name="T43" fmla="*/ 36 h 90"/>
                <a:gd name="T44" fmla="*/ 300 w 324"/>
                <a:gd name="T45" fmla="*/ 22 h 90"/>
                <a:gd name="T46" fmla="*/ 313 w 324"/>
                <a:gd name="T47" fmla="*/ 10 h 90"/>
                <a:gd name="T48" fmla="*/ 321 w 324"/>
                <a:gd name="T49" fmla="*/ 2 h 90"/>
                <a:gd name="T50" fmla="*/ 324 w 324"/>
                <a:gd name="T51" fmla="*/ 0 h 90"/>
                <a:gd name="T52" fmla="*/ 321 w 324"/>
                <a:gd name="T53" fmla="*/ 3 h 90"/>
                <a:gd name="T54" fmla="*/ 314 w 324"/>
                <a:gd name="T55" fmla="*/ 11 h 90"/>
                <a:gd name="T56" fmla="*/ 301 w 324"/>
                <a:gd name="T57" fmla="*/ 23 h 90"/>
                <a:gd name="T58" fmla="*/ 284 w 324"/>
                <a:gd name="T59" fmla="*/ 38 h 90"/>
                <a:gd name="T60" fmla="*/ 262 w 324"/>
                <a:gd name="T61" fmla="*/ 53 h 90"/>
                <a:gd name="T62" fmla="*/ 236 w 324"/>
                <a:gd name="T63" fmla="*/ 67 h 90"/>
                <a:gd name="T64" fmla="*/ 221 w 324"/>
                <a:gd name="T65" fmla="*/ 73 h 90"/>
                <a:gd name="T66" fmla="*/ 217 w 324"/>
                <a:gd name="T67" fmla="*/ 74 h 90"/>
                <a:gd name="T68" fmla="*/ 214 w 324"/>
                <a:gd name="T69" fmla="*/ 75 h 90"/>
                <a:gd name="T70" fmla="*/ 206 w 324"/>
                <a:gd name="T71" fmla="*/ 78 h 90"/>
                <a:gd name="T72" fmla="*/ 198 w 324"/>
                <a:gd name="T73" fmla="*/ 80 h 90"/>
                <a:gd name="T74" fmla="*/ 190 w 324"/>
                <a:gd name="T75" fmla="*/ 82 h 90"/>
                <a:gd name="T76" fmla="*/ 174 w 324"/>
                <a:gd name="T77" fmla="*/ 86 h 90"/>
                <a:gd name="T78" fmla="*/ 157 w 324"/>
                <a:gd name="T79" fmla="*/ 88 h 90"/>
                <a:gd name="T80" fmla="*/ 149 w 324"/>
                <a:gd name="T81" fmla="*/ 89 h 90"/>
                <a:gd name="T82" fmla="*/ 141 w 324"/>
                <a:gd name="T83" fmla="*/ 89 h 90"/>
                <a:gd name="T84" fmla="*/ 125 w 324"/>
                <a:gd name="T85" fmla="*/ 90 h 90"/>
                <a:gd name="T86" fmla="*/ 109 w 324"/>
                <a:gd name="T87" fmla="*/ 89 h 90"/>
                <a:gd name="T88" fmla="*/ 94 w 324"/>
                <a:gd name="T89" fmla="*/ 88 h 90"/>
                <a:gd name="T90" fmla="*/ 80 w 324"/>
                <a:gd name="T91" fmla="*/ 87 h 90"/>
                <a:gd name="T92" fmla="*/ 66 w 324"/>
                <a:gd name="T93" fmla="*/ 85 h 90"/>
                <a:gd name="T94" fmla="*/ 53 w 324"/>
                <a:gd name="T95" fmla="*/ 82 h 90"/>
                <a:gd name="T96" fmla="*/ 31 w 324"/>
                <a:gd name="T97" fmla="*/ 77 h 90"/>
                <a:gd name="T98" fmla="*/ 15 w 324"/>
                <a:gd name="T99" fmla="*/ 72 h 90"/>
                <a:gd name="T100" fmla="*/ 0 w 324"/>
                <a:gd name="T101" fmla="*/ 6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4" h="90">
                  <a:moveTo>
                    <a:pt x="0" y="68"/>
                  </a:moveTo>
                  <a:cubicBezTo>
                    <a:pt x="0" y="68"/>
                    <a:pt x="6" y="69"/>
                    <a:pt x="15" y="72"/>
                  </a:cubicBezTo>
                  <a:cubicBezTo>
                    <a:pt x="20" y="73"/>
                    <a:pt x="25" y="74"/>
                    <a:pt x="32" y="76"/>
                  </a:cubicBezTo>
                  <a:cubicBezTo>
                    <a:pt x="38" y="77"/>
                    <a:pt x="46" y="78"/>
                    <a:pt x="54" y="80"/>
                  </a:cubicBezTo>
                  <a:cubicBezTo>
                    <a:pt x="58" y="80"/>
                    <a:pt x="62" y="81"/>
                    <a:pt x="66" y="82"/>
                  </a:cubicBezTo>
                  <a:cubicBezTo>
                    <a:pt x="71" y="82"/>
                    <a:pt x="75" y="83"/>
                    <a:pt x="80" y="83"/>
                  </a:cubicBezTo>
                  <a:cubicBezTo>
                    <a:pt x="85" y="84"/>
                    <a:pt x="89" y="84"/>
                    <a:pt x="94" y="85"/>
                  </a:cubicBezTo>
                  <a:cubicBezTo>
                    <a:pt x="99" y="85"/>
                    <a:pt x="104" y="85"/>
                    <a:pt x="109" y="85"/>
                  </a:cubicBezTo>
                  <a:cubicBezTo>
                    <a:pt x="114" y="85"/>
                    <a:pt x="120" y="86"/>
                    <a:pt x="125" y="86"/>
                  </a:cubicBezTo>
                  <a:cubicBezTo>
                    <a:pt x="130" y="85"/>
                    <a:pt x="135" y="85"/>
                    <a:pt x="141" y="85"/>
                  </a:cubicBezTo>
                  <a:cubicBezTo>
                    <a:pt x="143" y="85"/>
                    <a:pt x="146" y="84"/>
                    <a:pt x="149" y="84"/>
                  </a:cubicBezTo>
                  <a:cubicBezTo>
                    <a:pt x="151" y="84"/>
                    <a:pt x="154" y="84"/>
                    <a:pt x="157" y="83"/>
                  </a:cubicBezTo>
                  <a:cubicBezTo>
                    <a:pt x="162" y="82"/>
                    <a:pt x="168" y="82"/>
                    <a:pt x="173" y="81"/>
                  </a:cubicBezTo>
                  <a:cubicBezTo>
                    <a:pt x="178" y="80"/>
                    <a:pt x="184" y="79"/>
                    <a:pt x="189" y="78"/>
                  </a:cubicBezTo>
                  <a:cubicBezTo>
                    <a:pt x="192" y="77"/>
                    <a:pt x="194" y="77"/>
                    <a:pt x="197" y="76"/>
                  </a:cubicBezTo>
                  <a:cubicBezTo>
                    <a:pt x="199" y="75"/>
                    <a:pt x="202" y="74"/>
                    <a:pt x="205" y="74"/>
                  </a:cubicBezTo>
                  <a:cubicBezTo>
                    <a:pt x="207" y="73"/>
                    <a:pt x="210" y="72"/>
                    <a:pt x="212" y="71"/>
                  </a:cubicBezTo>
                  <a:cubicBezTo>
                    <a:pt x="216" y="70"/>
                    <a:pt x="216" y="70"/>
                    <a:pt x="216" y="70"/>
                  </a:cubicBezTo>
                  <a:cubicBezTo>
                    <a:pt x="220" y="69"/>
                    <a:pt x="220" y="69"/>
                    <a:pt x="220" y="69"/>
                  </a:cubicBezTo>
                  <a:cubicBezTo>
                    <a:pt x="225" y="67"/>
                    <a:pt x="229" y="65"/>
                    <a:pt x="234" y="63"/>
                  </a:cubicBezTo>
                  <a:cubicBezTo>
                    <a:pt x="243" y="59"/>
                    <a:pt x="252" y="55"/>
                    <a:pt x="260" y="50"/>
                  </a:cubicBezTo>
                  <a:cubicBezTo>
                    <a:pt x="269" y="45"/>
                    <a:pt x="276" y="40"/>
                    <a:pt x="283" y="36"/>
                  </a:cubicBezTo>
                  <a:cubicBezTo>
                    <a:pt x="289" y="31"/>
                    <a:pt x="295" y="26"/>
                    <a:pt x="300" y="22"/>
                  </a:cubicBezTo>
                  <a:cubicBezTo>
                    <a:pt x="305" y="18"/>
                    <a:pt x="310" y="14"/>
                    <a:pt x="313" y="10"/>
                  </a:cubicBezTo>
                  <a:cubicBezTo>
                    <a:pt x="317" y="7"/>
                    <a:pt x="319" y="4"/>
                    <a:pt x="321" y="2"/>
                  </a:cubicBezTo>
                  <a:cubicBezTo>
                    <a:pt x="323" y="1"/>
                    <a:pt x="324" y="0"/>
                    <a:pt x="324" y="0"/>
                  </a:cubicBezTo>
                  <a:cubicBezTo>
                    <a:pt x="324" y="0"/>
                    <a:pt x="323" y="1"/>
                    <a:pt x="321" y="3"/>
                  </a:cubicBezTo>
                  <a:cubicBezTo>
                    <a:pt x="319" y="5"/>
                    <a:pt x="317" y="8"/>
                    <a:pt x="314" y="11"/>
                  </a:cubicBezTo>
                  <a:cubicBezTo>
                    <a:pt x="310" y="14"/>
                    <a:pt x="306" y="19"/>
                    <a:pt x="301" y="23"/>
                  </a:cubicBezTo>
                  <a:cubicBezTo>
                    <a:pt x="297" y="28"/>
                    <a:pt x="291" y="33"/>
                    <a:pt x="284" y="38"/>
                  </a:cubicBezTo>
                  <a:cubicBezTo>
                    <a:pt x="278" y="43"/>
                    <a:pt x="270" y="48"/>
                    <a:pt x="262" y="53"/>
                  </a:cubicBezTo>
                  <a:cubicBezTo>
                    <a:pt x="254" y="58"/>
                    <a:pt x="245" y="62"/>
                    <a:pt x="236" y="67"/>
                  </a:cubicBezTo>
                  <a:cubicBezTo>
                    <a:pt x="231" y="69"/>
                    <a:pt x="226" y="71"/>
                    <a:pt x="221" y="73"/>
                  </a:cubicBezTo>
                  <a:cubicBezTo>
                    <a:pt x="217" y="74"/>
                    <a:pt x="217" y="74"/>
                    <a:pt x="217" y="74"/>
                  </a:cubicBezTo>
                  <a:cubicBezTo>
                    <a:pt x="214" y="75"/>
                    <a:pt x="214" y="75"/>
                    <a:pt x="214" y="75"/>
                  </a:cubicBezTo>
                  <a:cubicBezTo>
                    <a:pt x="211" y="76"/>
                    <a:pt x="208" y="77"/>
                    <a:pt x="206" y="78"/>
                  </a:cubicBezTo>
                  <a:cubicBezTo>
                    <a:pt x="203" y="78"/>
                    <a:pt x="201" y="79"/>
                    <a:pt x="198" y="80"/>
                  </a:cubicBezTo>
                  <a:cubicBezTo>
                    <a:pt x="195" y="81"/>
                    <a:pt x="193" y="81"/>
                    <a:pt x="190" y="82"/>
                  </a:cubicBezTo>
                  <a:cubicBezTo>
                    <a:pt x="185" y="83"/>
                    <a:pt x="179" y="84"/>
                    <a:pt x="174" y="86"/>
                  </a:cubicBezTo>
                  <a:cubicBezTo>
                    <a:pt x="168" y="86"/>
                    <a:pt x="163" y="87"/>
                    <a:pt x="157" y="88"/>
                  </a:cubicBezTo>
                  <a:cubicBezTo>
                    <a:pt x="155" y="88"/>
                    <a:pt x="152" y="88"/>
                    <a:pt x="149" y="89"/>
                  </a:cubicBezTo>
                  <a:cubicBezTo>
                    <a:pt x="146" y="89"/>
                    <a:pt x="144" y="89"/>
                    <a:pt x="141" y="89"/>
                  </a:cubicBezTo>
                  <a:cubicBezTo>
                    <a:pt x="136" y="89"/>
                    <a:pt x="130" y="89"/>
                    <a:pt x="125" y="90"/>
                  </a:cubicBezTo>
                  <a:cubicBezTo>
                    <a:pt x="120" y="90"/>
                    <a:pt x="114" y="89"/>
                    <a:pt x="109" y="89"/>
                  </a:cubicBezTo>
                  <a:cubicBezTo>
                    <a:pt x="104" y="89"/>
                    <a:pt x="99" y="89"/>
                    <a:pt x="94" y="88"/>
                  </a:cubicBezTo>
                  <a:cubicBezTo>
                    <a:pt x="89" y="88"/>
                    <a:pt x="84" y="87"/>
                    <a:pt x="80" y="87"/>
                  </a:cubicBezTo>
                  <a:cubicBezTo>
                    <a:pt x="75" y="86"/>
                    <a:pt x="70" y="85"/>
                    <a:pt x="66" y="85"/>
                  </a:cubicBezTo>
                  <a:cubicBezTo>
                    <a:pt x="61" y="84"/>
                    <a:pt x="57" y="83"/>
                    <a:pt x="53" y="82"/>
                  </a:cubicBezTo>
                  <a:cubicBezTo>
                    <a:pt x="45" y="80"/>
                    <a:pt x="38" y="79"/>
                    <a:pt x="31" y="77"/>
                  </a:cubicBezTo>
                  <a:cubicBezTo>
                    <a:pt x="25" y="75"/>
                    <a:pt x="19" y="74"/>
                    <a:pt x="15" y="72"/>
                  </a:cubicBezTo>
                  <a:cubicBezTo>
                    <a:pt x="5" y="70"/>
                    <a:pt x="0" y="68"/>
                    <a:pt x="0" y="68"/>
                  </a:cubicBez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20" name="Freeform 56"/>
            <p:cNvSpPr/>
            <p:nvPr/>
          </p:nvSpPr>
          <p:spPr bwMode="auto">
            <a:xfrm>
              <a:off x="6905625" y="2968626"/>
              <a:ext cx="134938" cy="796925"/>
            </a:xfrm>
            <a:custGeom>
              <a:avLst/>
              <a:gdLst>
                <a:gd name="T0" fmla="*/ 33 w 33"/>
                <a:gd name="T1" fmla="*/ 10 h 194"/>
                <a:gd name="T2" fmla="*/ 33 w 33"/>
                <a:gd name="T3" fmla="*/ 0 h 194"/>
                <a:gd name="T4" fmla="*/ 23 w 33"/>
                <a:gd name="T5" fmla="*/ 0 h 194"/>
                <a:gd name="T6" fmla="*/ 0 w 33"/>
                <a:gd name="T7" fmla="*/ 97 h 194"/>
                <a:gd name="T8" fmla="*/ 23 w 33"/>
                <a:gd name="T9" fmla="*/ 194 h 194"/>
                <a:gd name="T10" fmla="*/ 33 w 33"/>
                <a:gd name="T11" fmla="*/ 194 h 194"/>
                <a:gd name="T12" fmla="*/ 33 w 33"/>
                <a:gd name="T13" fmla="*/ 184 h 194"/>
                <a:gd name="T14" fmla="*/ 33 w 33"/>
                <a:gd name="T15" fmla="*/ 10 h 1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194">
                  <a:moveTo>
                    <a:pt x="33" y="10"/>
                  </a:moveTo>
                  <a:cubicBezTo>
                    <a:pt x="33" y="0"/>
                    <a:pt x="33" y="0"/>
                    <a:pt x="33" y="0"/>
                  </a:cubicBezTo>
                  <a:cubicBezTo>
                    <a:pt x="23" y="0"/>
                    <a:pt x="23" y="0"/>
                    <a:pt x="23" y="0"/>
                  </a:cubicBezTo>
                  <a:cubicBezTo>
                    <a:pt x="11" y="0"/>
                    <a:pt x="0" y="44"/>
                    <a:pt x="0" y="97"/>
                  </a:cubicBezTo>
                  <a:cubicBezTo>
                    <a:pt x="0" y="150"/>
                    <a:pt x="11" y="194"/>
                    <a:pt x="23" y="194"/>
                  </a:cubicBezTo>
                  <a:cubicBezTo>
                    <a:pt x="33" y="194"/>
                    <a:pt x="33" y="194"/>
                    <a:pt x="33" y="194"/>
                  </a:cubicBezTo>
                  <a:cubicBezTo>
                    <a:pt x="33" y="184"/>
                    <a:pt x="33" y="184"/>
                    <a:pt x="33" y="184"/>
                  </a:cubicBezTo>
                  <a:lnTo>
                    <a:pt x="33" y="10"/>
                  </a:ln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21" name="Freeform 57"/>
            <p:cNvSpPr/>
            <p:nvPr/>
          </p:nvSpPr>
          <p:spPr bwMode="auto">
            <a:xfrm>
              <a:off x="6905625" y="2968626"/>
              <a:ext cx="101600" cy="796925"/>
            </a:xfrm>
            <a:custGeom>
              <a:avLst/>
              <a:gdLst>
                <a:gd name="T0" fmla="*/ 2 w 25"/>
                <a:gd name="T1" fmla="*/ 97 h 194"/>
                <a:gd name="T2" fmla="*/ 25 w 25"/>
                <a:gd name="T3" fmla="*/ 0 h 194"/>
                <a:gd name="T4" fmla="*/ 23 w 25"/>
                <a:gd name="T5" fmla="*/ 0 h 194"/>
                <a:gd name="T6" fmla="*/ 0 w 25"/>
                <a:gd name="T7" fmla="*/ 97 h 194"/>
                <a:gd name="T8" fmla="*/ 23 w 25"/>
                <a:gd name="T9" fmla="*/ 194 h 194"/>
                <a:gd name="T10" fmla="*/ 25 w 25"/>
                <a:gd name="T11" fmla="*/ 194 h 194"/>
                <a:gd name="T12" fmla="*/ 2 w 25"/>
                <a:gd name="T13" fmla="*/ 97 h 194"/>
              </a:gdLst>
              <a:ahLst/>
              <a:cxnLst>
                <a:cxn ang="0">
                  <a:pos x="T0" y="T1"/>
                </a:cxn>
                <a:cxn ang="0">
                  <a:pos x="T2" y="T3"/>
                </a:cxn>
                <a:cxn ang="0">
                  <a:pos x="T4" y="T5"/>
                </a:cxn>
                <a:cxn ang="0">
                  <a:pos x="T6" y="T7"/>
                </a:cxn>
                <a:cxn ang="0">
                  <a:pos x="T8" y="T9"/>
                </a:cxn>
                <a:cxn ang="0">
                  <a:pos x="T10" y="T11"/>
                </a:cxn>
                <a:cxn ang="0">
                  <a:pos x="T12" y="T13"/>
                </a:cxn>
              </a:cxnLst>
              <a:rect l="0" t="0" r="r" b="b"/>
              <a:pathLst>
                <a:path w="25" h="194">
                  <a:moveTo>
                    <a:pt x="2" y="97"/>
                  </a:moveTo>
                  <a:cubicBezTo>
                    <a:pt x="2" y="44"/>
                    <a:pt x="13" y="0"/>
                    <a:pt x="25" y="0"/>
                  </a:cubicBezTo>
                  <a:cubicBezTo>
                    <a:pt x="23" y="0"/>
                    <a:pt x="23" y="0"/>
                    <a:pt x="23" y="0"/>
                  </a:cubicBezTo>
                  <a:cubicBezTo>
                    <a:pt x="11" y="0"/>
                    <a:pt x="0" y="44"/>
                    <a:pt x="0" y="97"/>
                  </a:cubicBezTo>
                  <a:cubicBezTo>
                    <a:pt x="0" y="150"/>
                    <a:pt x="11" y="194"/>
                    <a:pt x="23" y="194"/>
                  </a:cubicBezTo>
                  <a:cubicBezTo>
                    <a:pt x="25" y="194"/>
                    <a:pt x="25" y="194"/>
                    <a:pt x="25" y="194"/>
                  </a:cubicBezTo>
                  <a:cubicBezTo>
                    <a:pt x="13" y="194"/>
                    <a:pt x="2" y="150"/>
                    <a:pt x="2" y="97"/>
                  </a:cubicBez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22" name="Freeform 62"/>
            <p:cNvSpPr/>
            <p:nvPr/>
          </p:nvSpPr>
          <p:spPr bwMode="auto">
            <a:xfrm>
              <a:off x="9139238" y="2865438"/>
              <a:ext cx="23813" cy="1003300"/>
            </a:xfrm>
            <a:custGeom>
              <a:avLst/>
              <a:gdLst>
                <a:gd name="T0" fmla="*/ 0 w 6"/>
                <a:gd name="T1" fmla="*/ 241 h 244"/>
                <a:gd name="T2" fmla="*/ 0 w 6"/>
                <a:gd name="T3" fmla="*/ 3 h 244"/>
                <a:gd name="T4" fmla="*/ 2 w 6"/>
                <a:gd name="T5" fmla="*/ 0 h 244"/>
                <a:gd name="T6" fmla="*/ 4 w 6"/>
                <a:gd name="T7" fmla="*/ 0 h 244"/>
                <a:gd name="T8" fmla="*/ 6 w 6"/>
                <a:gd name="T9" fmla="*/ 3 h 244"/>
                <a:gd name="T10" fmla="*/ 6 w 6"/>
                <a:gd name="T11" fmla="*/ 241 h 244"/>
                <a:gd name="T12" fmla="*/ 4 w 6"/>
                <a:gd name="T13" fmla="*/ 244 h 244"/>
                <a:gd name="T14" fmla="*/ 2 w 6"/>
                <a:gd name="T15" fmla="*/ 244 h 244"/>
                <a:gd name="T16" fmla="*/ 0 w 6"/>
                <a:gd name="T17" fmla="*/ 241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44">
                  <a:moveTo>
                    <a:pt x="0" y="241"/>
                  </a:moveTo>
                  <a:cubicBezTo>
                    <a:pt x="0" y="3"/>
                    <a:pt x="0" y="3"/>
                    <a:pt x="0" y="3"/>
                  </a:cubicBezTo>
                  <a:cubicBezTo>
                    <a:pt x="0" y="1"/>
                    <a:pt x="1" y="0"/>
                    <a:pt x="2" y="0"/>
                  </a:cubicBezTo>
                  <a:cubicBezTo>
                    <a:pt x="4" y="0"/>
                    <a:pt x="4" y="0"/>
                    <a:pt x="4" y="0"/>
                  </a:cubicBezTo>
                  <a:cubicBezTo>
                    <a:pt x="5" y="0"/>
                    <a:pt x="6" y="1"/>
                    <a:pt x="6" y="3"/>
                  </a:cubicBezTo>
                  <a:cubicBezTo>
                    <a:pt x="6" y="241"/>
                    <a:pt x="6" y="241"/>
                    <a:pt x="6" y="241"/>
                  </a:cubicBezTo>
                  <a:cubicBezTo>
                    <a:pt x="6" y="243"/>
                    <a:pt x="5" y="244"/>
                    <a:pt x="4" y="244"/>
                  </a:cubicBezTo>
                  <a:cubicBezTo>
                    <a:pt x="2" y="244"/>
                    <a:pt x="2" y="244"/>
                    <a:pt x="2" y="244"/>
                  </a:cubicBezTo>
                  <a:cubicBezTo>
                    <a:pt x="1" y="244"/>
                    <a:pt x="0" y="243"/>
                    <a:pt x="0" y="241"/>
                  </a:cubicBez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23" name="Freeform 9"/>
            <p:cNvSpPr/>
            <p:nvPr/>
          </p:nvSpPr>
          <p:spPr bwMode="auto">
            <a:xfrm>
              <a:off x="9164138" y="2892261"/>
              <a:ext cx="770643" cy="477954"/>
            </a:xfrm>
            <a:custGeom>
              <a:avLst/>
              <a:gdLst>
                <a:gd name="T0" fmla="*/ 0 w 188"/>
                <a:gd name="T1" fmla="*/ 0 h 116"/>
                <a:gd name="T2" fmla="*/ 188 w 188"/>
                <a:gd name="T3" fmla="*/ 116 h 116"/>
                <a:gd name="T4" fmla="*/ 0 w 188"/>
                <a:gd name="T5" fmla="*/ 36 h 116"/>
                <a:gd name="T6" fmla="*/ 0 w 188"/>
                <a:gd name="T7" fmla="*/ 0 h 116"/>
              </a:gdLst>
              <a:ahLst/>
              <a:cxnLst>
                <a:cxn ang="0">
                  <a:pos x="T0" y="T1"/>
                </a:cxn>
                <a:cxn ang="0">
                  <a:pos x="T2" y="T3"/>
                </a:cxn>
                <a:cxn ang="0">
                  <a:pos x="T4" y="T5"/>
                </a:cxn>
                <a:cxn ang="0">
                  <a:pos x="T6" y="T7"/>
                </a:cxn>
              </a:cxnLst>
              <a:rect l="0" t="0" r="r" b="b"/>
              <a:pathLst>
                <a:path w="188" h="116">
                  <a:moveTo>
                    <a:pt x="0" y="0"/>
                  </a:moveTo>
                  <a:cubicBezTo>
                    <a:pt x="36" y="9"/>
                    <a:pt x="124" y="48"/>
                    <a:pt x="188" y="116"/>
                  </a:cubicBezTo>
                  <a:cubicBezTo>
                    <a:pt x="140" y="81"/>
                    <a:pt x="24" y="35"/>
                    <a:pt x="0" y="36"/>
                  </a:cubicBezTo>
                  <a:cubicBezTo>
                    <a:pt x="0" y="21"/>
                    <a:pt x="0" y="0"/>
                    <a:pt x="0" y="0"/>
                  </a:cubicBez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24" name="Freeform 5"/>
            <p:cNvSpPr/>
            <p:nvPr/>
          </p:nvSpPr>
          <p:spPr bwMode="auto">
            <a:xfrm>
              <a:off x="6961188" y="2529514"/>
              <a:ext cx="2178040" cy="1644817"/>
            </a:xfrm>
            <a:custGeom>
              <a:avLst/>
              <a:gdLst>
                <a:gd name="T0" fmla="*/ 531 w 531"/>
                <a:gd name="T1" fmla="*/ 74 h 399"/>
                <a:gd name="T2" fmla="*/ 17 w 531"/>
                <a:gd name="T3" fmla="*/ 101 h 399"/>
                <a:gd name="T4" fmla="*/ 17 w 531"/>
                <a:gd name="T5" fmla="*/ 307 h 399"/>
                <a:gd name="T6" fmla="*/ 531 w 531"/>
                <a:gd name="T7" fmla="*/ 333 h 399"/>
                <a:gd name="T8" fmla="*/ 531 w 531"/>
                <a:gd name="T9" fmla="*/ 74 h 399"/>
              </a:gdLst>
              <a:ahLst/>
              <a:cxnLst>
                <a:cxn ang="0">
                  <a:pos x="T0" y="T1"/>
                </a:cxn>
                <a:cxn ang="0">
                  <a:pos x="T2" y="T3"/>
                </a:cxn>
                <a:cxn ang="0">
                  <a:pos x="T4" y="T5"/>
                </a:cxn>
                <a:cxn ang="0">
                  <a:pos x="T6" y="T7"/>
                </a:cxn>
                <a:cxn ang="0">
                  <a:pos x="T8" y="T9"/>
                </a:cxn>
              </a:cxnLst>
              <a:rect l="0" t="0" r="r" b="b"/>
              <a:pathLst>
                <a:path w="531" h="399">
                  <a:moveTo>
                    <a:pt x="531" y="74"/>
                  </a:moveTo>
                  <a:cubicBezTo>
                    <a:pt x="280" y="0"/>
                    <a:pt x="106" y="60"/>
                    <a:pt x="17" y="101"/>
                  </a:cubicBezTo>
                  <a:cubicBezTo>
                    <a:pt x="17" y="101"/>
                    <a:pt x="0" y="236"/>
                    <a:pt x="17" y="307"/>
                  </a:cubicBezTo>
                  <a:cubicBezTo>
                    <a:pt x="220" y="399"/>
                    <a:pt x="417" y="368"/>
                    <a:pt x="531" y="333"/>
                  </a:cubicBezTo>
                  <a:lnTo>
                    <a:pt x="531" y="74"/>
                  </a:lnTo>
                  <a:close/>
                </a:path>
              </a:pathLst>
            </a:custGeom>
            <a:grpFill/>
            <a:ln>
              <a:noFill/>
            </a:ln>
            <a:effectLst/>
            <a:scene3d>
              <a:camera prst="orthographicFront">
                <a:rot lat="0" lon="0" rev="0"/>
              </a:camera>
              <a:lightRig rig="balanced" dir="t">
                <a:rot lat="0" lon="0" rev="8700000"/>
              </a:lightRig>
            </a:scene3d>
            <a:sp3d>
              <a:bevelT w="190500" h="38100"/>
            </a:sp3d>
          </p:spPr>
          <p:txBody>
            <a:bodyPr/>
            <a:lstStyle/>
            <a:p>
              <a:pPr eaLnBrk="1" fontAlgn="auto" hangingPunct="1">
                <a:spcBef>
                  <a:spcPts val="0"/>
                </a:spcBef>
                <a:spcAft>
                  <a:spcPts val="0"/>
                </a:spcAft>
                <a:defRPr/>
              </a:pPr>
              <a:endParaRPr lang="en-US">
                <a:latin typeface="+mn-lt"/>
              </a:endParaRPr>
            </a:p>
          </p:txBody>
        </p:sp>
        <p:sp>
          <p:nvSpPr>
            <p:cNvPr id="25" name="Freeform 8"/>
            <p:cNvSpPr/>
            <p:nvPr/>
          </p:nvSpPr>
          <p:spPr bwMode="auto">
            <a:xfrm>
              <a:off x="9164138" y="2851004"/>
              <a:ext cx="770643" cy="1046985"/>
            </a:xfrm>
            <a:custGeom>
              <a:avLst/>
              <a:gdLst>
                <a:gd name="T0" fmla="*/ 0 w 188"/>
                <a:gd name="T1" fmla="*/ 0 h 254"/>
                <a:gd name="T2" fmla="*/ 0 w 188"/>
                <a:gd name="T3" fmla="*/ 254 h 254"/>
                <a:gd name="T4" fmla="*/ 188 w 188"/>
                <a:gd name="T5" fmla="*/ 126 h 254"/>
                <a:gd name="T6" fmla="*/ 0 w 188"/>
                <a:gd name="T7" fmla="*/ 0 h 254"/>
              </a:gdLst>
              <a:ahLst/>
              <a:cxnLst>
                <a:cxn ang="0">
                  <a:pos x="T0" y="T1"/>
                </a:cxn>
                <a:cxn ang="0">
                  <a:pos x="T2" y="T3"/>
                </a:cxn>
                <a:cxn ang="0">
                  <a:pos x="T4" y="T5"/>
                </a:cxn>
                <a:cxn ang="0">
                  <a:pos x="T6" y="T7"/>
                </a:cxn>
              </a:cxnLst>
              <a:rect l="0" t="0" r="r" b="b"/>
              <a:pathLst>
                <a:path w="188" h="254">
                  <a:moveTo>
                    <a:pt x="0" y="0"/>
                  </a:moveTo>
                  <a:cubicBezTo>
                    <a:pt x="0" y="254"/>
                    <a:pt x="0" y="254"/>
                    <a:pt x="0" y="254"/>
                  </a:cubicBezTo>
                  <a:cubicBezTo>
                    <a:pt x="0" y="254"/>
                    <a:pt x="109" y="236"/>
                    <a:pt x="188" y="126"/>
                  </a:cubicBezTo>
                  <a:cubicBezTo>
                    <a:pt x="135" y="62"/>
                    <a:pt x="88" y="17"/>
                    <a:pt x="0" y="0"/>
                  </a:cubicBezTo>
                  <a:close/>
                </a:path>
              </a:pathLst>
            </a:custGeom>
            <a:grpFill/>
            <a:ln>
              <a:noFill/>
            </a:ln>
            <a:effectLst/>
            <a:scene3d>
              <a:camera prst="orthographicFront">
                <a:rot lat="0" lon="0" rev="0"/>
              </a:camera>
              <a:lightRig rig="balanced" dir="t">
                <a:rot lat="0" lon="0" rev="8700000"/>
              </a:lightRig>
            </a:scene3d>
            <a:sp3d>
              <a:bevelT w="190500" h="38100"/>
            </a:sp3d>
          </p:spPr>
          <p:txBody>
            <a:bodyPr/>
            <a:lstStyle/>
            <a:p>
              <a:pPr eaLnBrk="1" fontAlgn="auto" hangingPunct="1">
                <a:spcBef>
                  <a:spcPts val="0"/>
                </a:spcBef>
                <a:spcAft>
                  <a:spcPts val="0"/>
                </a:spcAft>
                <a:defRPr/>
              </a:pPr>
              <a:endParaRPr lang="en-US">
                <a:latin typeface="+mn-lt"/>
              </a:endParaRPr>
            </a:p>
          </p:txBody>
        </p:sp>
        <p:sp>
          <p:nvSpPr>
            <p:cNvPr id="26" name="Freeform 6"/>
            <p:cNvSpPr/>
            <p:nvPr/>
          </p:nvSpPr>
          <p:spPr bwMode="auto">
            <a:xfrm>
              <a:off x="6961188" y="2941302"/>
              <a:ext cx="2178040" cy="1233029"/>
            </a:xfrm>
            <a:custGeom>
              <a:avLst/>
              <a:gdLst>
                <a:gd name="T0" fmla="*/ 42 w 531"/>
                <a:gd name="T1" fmla="*/ 155 h 299"/>
                <a:gd name="T2" fmla="*/ 19 w 531"/>
                <a:gd name="T3" fmla="*/ 0 h 299"/>
                <a:gd name="T4" fmla="*/ 17 w 531"/>
                <a:gd name="T5" fmla="*/ 1 h 299"/>
                <a:gd name="T6" fmla="*/ 17 w 531"/>
                <a:gd name="T7" fmla="*/ 207 h 299"/>
                <a:gd name="T8" fmla="*/ 531 w 531"/>
                <a:gd name="T9" fmla="*/ 233 h 299"/>
                <a:gd name="T10" fmla="*/ 531 w 531"/>
                <a:gd name="T11" fmla="*/ 188 h 299"/>
                <a:gd name="T12" fmla="*/ 42 w 531"/>
                <a:gd name="T13" fmla="*/ 155 h 299"/>
              </a:gdLst>
              <a:ahLst/>
              <a:cxnLst>
                <a:cxn ang="0">
                  <a:pos x="T0" y="T1"/>
                </a:cxn>
                <a:cxn ang="0">
                  <a:pos x="T2" y="T3"/>
                </a:cxn>
                <a:cxn ang="0">
                  <a:pos x="T4" y="T5"/>
                </a:cxn>
                <a:cxn ang="0">
                  <a:pos x="T6" y="T7"/>
                </a:cxn>
                <a:cxn ang="0">
                  <a:pos x="T8" y="T9"/>
                </a:cxn>
                <a:cxn ang="0">
                  <a:pos x="T10" y="T11"/>
                </a:cxn>
                <a:cxn ang="0">
                  <a:pos x="T12" y="T13"/>
                </a:cxn>
              </a:cxnLst>
              <a:rect l="0" t="0" r="r" b="b"/>
              <a:pathLst>
                <a:path w="531" h="299">
                  <a:moveTo>
                    <a:pt x="42" y="155"/>
                  </a:moveTo>
                  <a:cubicBezTo>
                    <a:pt x="32" y="113"/>
                    <a:pt x="24" y="47"/>
                    <a:pt x="19" y="0"/>
                  </a:cubicBezTo>
                  <a:cubicBezTo>
                    <a:pt x="18" y="0"/>
                    <a:pt x="18" y="0"/>
                    <a:pt x="17" y="1"/>
                  </a:cubicBezTo>
                  <a:cubicBezTo>
                    <a:pt x="17" y="1"/>
                    <a:pt x="0" y="136"/>
                    <a:pt x="17" y="207"/>
                  </a:cubicBezTo>
                  <a:cubicBezTo>
                    <a:pt x="220" y="299"/>
                    <a:pt x="417" y="268"/>
                    <a:pt x="531" y="233"/>
                  </a:cubicBezTo>
                  <a:cubicBezTo>
                    <a:pt x="531" y="188"/>
                    <a:pt x="531" y="188"/>
                    <a:pt x="531" y="188"/>
                  </a:cubicBezTo>
                  <a:cubicBezTo>
                    <a:pt x="414" y="220"/>
                    <a:pt x="231" y="241"/>
                    <a:pt x="42" y="155"/>
                  </a:cubicBez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27" name="Freeform 61"/>
            <p:cNvSpPr/>
            <p:nvPr/>
          </p:nvSpPr>
          <p:spPr bwMode="auto">
            <a:xfrm>
              <a:off x="7889875" y="3092451"/>
              <a:ext cx="908050" cy="923925"/>
            </a:xfrm>
            <a:custGeom>
              <a:avLst/>
              <a:gdLst>
                <a:gd name="T0" fmla="*/ 572 w 572"/>
                <a:gd name="T1" fmla="*/ 331 h 582"/>
                <a:gd name="T2" fmla="*/ 319 w 572"/>
                <a:gd name="T3" fmla="*/ 582 h 582"/>
                <a:gd name="T4" fmla="*/ 0 w 572"/>
                <a:gd name="T5" fmla="*/ 264 h 582"/>
                <a:gd name="T6" fmla="*/ 272 w 572"/>
                <a:gd name="T7" fmla="*/ 0 h 582"/>
                <a:gd name="T8" fmla="*/ 572 w 572"/>
                <a:gd name="T9" fmla="*/ 331 h 582"/>
              </a:gdLst>
              <a:ahLst/>
              <a:cxnLst>
                <a:cxn ang="0">
                  <a:pos x="T0" y="T1"/>
                </a:cxn>
                <a:cxn ang="0">
                  <a:pos x="T2" y="T3"/>
                </a:cxn>
                <a:cxn ang="0">
                  <a:pos x="T4" y="T5"/>
                </a:cxn>
                <a:cxn ang="0">
                  <a:pos x="T6" y="T7"/>
                </a:cxn>
                <a:cxn ang="0">
                  <a:pos x="T8" y="T9"/>
                </a:cxn>
              </a:cxnLst>
              <a:rect l="0" t="0" r="r" b="b"/>
              <a:pathLst>
                <a:path w="572" h="582">
                  <a:moveTo>
                    <a:pt x="572" y="331"/>
                  </a:moveTo>
                  <a:lnTo>
                    <a:pt x="319" y="582"/>
                  </a:lnTo>
                  <a:lnTo>
                    <a:pt x="0" y="264"/>
                  </a:lnTo>
                  <a:lnTo>
                    <a:pt x="272" y="0"/>
                  </a:lnTo>
                  <a:lnTo>
                    <a:pt x="572" y="331"/>
                  </a:ln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28" name="Oval 63"/>
            <p:cNvSpPr>
              <a:spLocks noChangeArrowheads="1"/>
            </p:cNvSpPr>
            <p:nvPr/>
          </p:nvSpPr>
          <p:spPr bwMode="auto">
            <a:xfrm>
              <a:off x="8194675" y="3013076"/>
              <a:ext cx="706438" cy="708025"/>
            </a:xfrm>
            <a:prstGeom prst="ellipse">
              <a:avLst/>
            </a:prstGeom>
            <a:grpFill/>
            <a:ln>
              <a:noFill/>
            </a:ln>
            <a:effectLst>
              <a:innerShdw blurRad="165100" dist="38100" dir="18600000">
                <a:prstClr val="black">
                  <a:alpha val="79000"/>
                </a:prstClr>
              </a:innerShdw>
            </a:effectLst>
          </p:spPr>
          <p:txBody>
            <a:bodyPr/>
            <a:lstStyle/>
            <a:p>
              <a:pPr eaLnBrk="1" fontAlgn="auto" hangingPunct="1">
                <a:spcBef>
                  <a:spcPts val="0"/>
                </a:spcBef>
                <a:spcAft>
                  <a:spcPts val="0"/>
                </a:spcAft>
                <a:defRPr/>
              </a:pPr>
              <a:endParaRPr lang="en-US">
                <a:latin typeface="+mn-lt"/>
              </a:endParaRPr>
            </a:p>
          </p:txBody>
        </p:sp>
        <p:sp>
          <p:nvSpPr>
            <p:cNvPr id="29" name="Freeform 60"/>
            <p:cNvSpPr/>
            <p:nvPr/>
          </p:nvSpPr>
          <p:spPr bwMode="auto">
            <a:xfrm>
              <a:off x="6999288" y="3395663"/>
              <a:ext cx="1027113" cy="304800"/>
            </a:xfrm>
            <a:custGeom>
              <a:avLst/>
              <a:gdLst>
                <a:gd name="T0" fmla="*/ 647 w 647"/>
                <a:gd name="T1" fmla="*/ 0 h 192"/>
                <a:gd name="T2" fmla="*/ 13 w 647"/>
                <a:gd name="T3" fmla="*/ 192 h 192"/>
                <a:gd name="T4" fmla="*/ 0 w 647"/>
                <a:gd name="T5" fmla="*/ 11 h 192"/>
                <a:gd name="T6" fmla="*/ 647 w 647"/>
                <a:gd name="T7" fmla="*/ 0 h 192"/>
              </a:gdLst>
              <a:ahLst/>
              <a:cxnLst>
                <a:cxn ang="0">
                  <a:pos x="T0" y="T1"/>
                </a:cxn>
                <a:cxn ang="0">
                  <a:pos x="T2" y="T3"/>
                </a:cxn>
                <a:cxn ang="0">
                  <a:pos x="T4" y="T5"/>
                </a:cxn>
                <a:cxn ang="0">
                  <a:pos x="T6" y="T7"/>
                </a:cxn>
              </a:cxnLst>
              <a:rect l="0" t="0" r="r" b="b"/>
              <a:pathLst>
                <a:path w="647" h="192">
                  <a:moveTo>
                    <a:pt x="647" y="0"/>
                  </a:moveTo>
                  <a:lnTo>
                    <a:pt x="13" y="192"/>
                  </a:lnTo>
                  <a:lnTo>
                    <a:pt x="0" y="11"/>
                  </a:lnTo>
                  <a:lnTo>
                    <a:pt x="647" y="0"/>
                  </a:ln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30" name="Freeform 7"/>
            <p:cNvSpPr/>
            <p:nvPr/>
          </p:nvSpPr>
          <p:spPr bwMode="auto">
            <a:xfrm>
              <a:off x="6982525" y="2516449"/>
              <a:ext cx="2124329" cy="634418"/>
            </a:xfrm>
            <a:custGeom>
              <a:avLst/>
              <a:gdLst>
                <a:gd name="T0" fmla="*/ 518 w 518"/>
                <a:gd name="T1" fmla="*/ 110 h 154"/>
                <a:gd name="T2" fmla="*/ 518 w 518"/>
                <a:gd name="T3" fmla="*/ 74 h 154"/>
                <a:gd name="T4" fmla="*/ 4 w 518"/>
                <a:gd name="T5" fmla="*/ 110 h 154"/>
                <a:gd name="T6" fmla="*/ 0 w 518"/>
                <a:gd name="T7" fmla="*/ 154 h 154"/>
                <a:gd name="T8" fmla="*/ 518 w 518"/>
                <a:gd name="T9" fmla="*/ 110 h 154"/>
              </a:gdLst>
              <a:ahLst/>
              <a:cxnLst>
                <a:cxn ang="0">
                  <a:pos x="T0" y="T1"/>
                </a:cxn>
                <a:cxn ang="0">
                  <a:pos x="T2" y="T3"/>
                </a:cxn>
                <a:cxn ang="0">
                  <a:pos x="T4" y="T5"/>
                </a:cxn>
                <a:cxn ang="0">
                  <a:pos x="T6" y="T7"/>
                </a:cxn>
                <a:cxn ang="0">
                  <a:pos x="T8" y="T9"/>
                </a:cxn>
              </a:cxnLst>
              <a:rect l="0" t="0" r="r" b="b"/>
              <a:pathLst>
                <a:path w="518" h="154">
                  <a:moveTo>
                    <a:pt x="518" y="110"/>
                  </a:moveTo>
                  <a:cubicBezTo>
                    <a:pt x="518" y="74"/>
                    <a:pt x="518" y="74"/>
                    <a:pt x="518" y="74"/>
                  </a:cubicBezTo>
                  <a:cubicBezTo>
                    <a:pt x="267" y="0"/>
                    <a:pt x="93" y="69"/>
                    <a:pt x="4" y="110"/>
                  </a:cubicBezTo>
                  <a:cubicBezTo>
                    <a:pt x="4" y="110"/>
                    <a:pt x="2" y="128"/>
                    <a:pt x="0" y="154"/>
                  </a:cubicBezTo>
                  <a:cubicBezTo>
                    <a:pt x="90" y="114"/>
                    <a:pt x="288" y="51"/>
                    <a:pt x="518" y="110"/>
                  </a:cubicBez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31" name="Freeform 64"/>
            <p:cNvSpPr/>
            <p:nvPr/>
          </p:nvSpPr>
          <p:spPr bwMode="auto">
            <a:xfrm>
              <a:off x="6688138" y="3289301"/>
              <a:ext cx="1366838" cy="155575"/>
            </a:xfrm>
            <a:custGeom>
              <a:avLst/>
              <a:gdLst>
                <a:gd name="T0" fmla="*/ 326 w 333"/>
                <a:gd name="T1" fmla="*/ 26 h 38"/>
                <a:gd name="T2" fmla="*/ 333 w 333"/>
                <a:gd name="T3" fmla="*/ 19 h 38"/>
                <a:gd name="T4" fmla="*/ 333 w 333"/>
                <a:gd name="T5" fmla="*/ 19 h 38"/>
                <a:gd name="T6" fmla="*/ 333 w 333"/>
                <a:gd name="T7" fmla="*/ 19 h 38"/>
                <a:gd name="T8" fmla="*/ 326 w 333"/>
                <a:gd name="T9" fmla="*/ 12 h 38"/>
                <a:gd name="T10" fmla="*/ 19 w 333"/>
                <a:gd name="T11" fmla="*/ 0 h 38"/>
                <a:gd name="T12" fmla="*/ 0 w 333"/>
                <a:gd name="T13" fmla="*/ 19 h 38"/>
                <a:gd name="T14" fmla="*/ 0 w 333"/>
                <a:gd name="T15" fmla="*/ 19 h 38"/>
                <a:gd name="T16" fmla="*/ 0 w 333"/>
                <a:gd name="T17" fmla="*/ 19 h 38"/>
                <a:gd name="T18" fmla="*/ 19 w 333"/>
                <a:gd name="T19" fmla="*/ 38 h 38"/>
                <a:gd name="T20" fmla="*/ 326 w 333"/>
                <a:gd name="T21" fmla="*/ 2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3" h="38">
                  <a:moveTo>
                    <a:pt x="326" y="26"/>
                  </a:moveTo>
                  <a:cubicBezTo>
                    <a:pt x="330" y="26"/>
                    <a:pt x="333" y="23"/>
                    <a:pt x="333" y="19"/>
                  </a:cubicBezTo>
                  <a:cubicBezTo>
                    <a:pt x="333" y="19"/>
                    <a:pt x="333" y="19"/>
                    <a:pt x="333" y="19"/>
                  </a:cubicBezTo>
                  <a:cubicBezTo>
                    <a:pt x="333" y="19"/>
                    <a:pt x="333" y="19"/>
                    <a:pt x="333" y="19"/>
                  </a:cubicBezTo>
                  <a:cubicBezTo>
                    <a:pt x="333" y="15"/>
                    <a:pt x="330" y="12"/>
                    <a:pt x="326" y="12"/>
                  </a:cubicBezTo>
                  <a:cubicBezTo>
                    <a:pt x="19" y="0"/>
                    <a:pt x="19" y="0"/>
                    <a:pt x="19" y="0"/>
                  </a:cubicBezTo>
                  <a:cubicBezTo>
                    <a:pt x="9" y="0"/>
                    <a:pt x="0" y="8"/>
                    <a:pt x="0" y="19"/>
                  </a:cubicBezTo>
                  <a:cubicBezTo>
                    <a:pt x="0" y="19"/>
                    <a:pt x="0" y="19"/>
                    <a:pt x="0" y="19"/>
                  </a:cubicBezTo>
                  <a:cubicBezTo>
                    <a:pt x="0" y="19"/>
                    <a:pt x="0" y="19"/>
                    <a:pt x="0" y="19"/>
                  </a:cubicBezTo>
                  <a:cubicBezTo>
                    <a:pt x="0" y="30"/>
                    <a:pt x="9" y="38"/>
                    <a:pt x="19" y="38"/>
                  </a:cubicBezTo>
                  <a:lnTo>
                    <a:pt x="326" y="26"/>
                  </a:ln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32" name="Freeform 75"/>
            <p:cNvSpPr/>
            <p:nvPr/>
          </p:nvSpPr>
          <p:spPr bwMode="auto">
            <a:xfrm>
              <a:off x="6704013" y="2355851"/>
              <a:ext cx="1330325" cy="369888"/>
            </a:xfrm>
            <a:custGeom>
              <a:avLst/>
              <a:gdLst>
                <a:gd name="T0" fmla="*/ 0 w 324"/>
                <a:gd name="T1" fmla="*/ 22 h 90"/>
                <a:gd name="T2" fmla="*/ 15 w 324"/>
                <a:gd name="T3" fmla="*/ 18 h 90"/>
                <a:gd name="T4" fmla="*/ 31 w 324"/>
                <a:gd name="T5" fmla="*/ 13 h 90"/>
                <a:gd name="T6" fmla="*/ 53 w 324"/>
                <a:gd name="T7" fmla="*/ 8 h 90"/>
                <a:gd name="T8" fmla="*/ 66 w 324"/>
                <a:gd name="T9" fmla="*/ 5 h 90"/>
                <a:gd name="T10" fmla="*/ 80 w 324"/>
                <a:gd name="T11" fmla="*/ 3 h 90"/>
                <a:gd name="T12" fmla="*/ 94 w 324"/>
                <a:gd name="T13" fmla="*/ 2 h 90"/>
                <a:gd name="T14" fmla="*/ 109 w 324"/>
                <a:gd name="T15" fmla="*/ 1 h 90"/>
                <a:gd name="T16" fmla="*/ 125 w 324"/>
                <a:gd name="T17" fmla="*/ 0 h 90"/>
                <a:gd name="T18" fmla="*/ 141 w 324"/>
                <a:gd name="T19" fmla="*/ 1 h 90"/>
                <a:gd name="T20" fmla="*/ 149 w 324"/>
                <a:gd name="T21" fmla="*/ 1 h 90"/>
                <a:gd name="T22" fmla="*/ 157 w 324"/>
                <a:gd name="T23" fmla="*/ 2 h 90"/>
                <a:gd name="T24" fmla="*/ 174 w 324"/>
                <a:gd name="T25" fmla="*/ 4 h 90"/>
                <a:gd name="T26" fmla="*/ 190 w 324"/>
                <a:gd name="T27" fmla="*/ 8 h 90"/>
                <a:gd name="T28" fmla="*/ 198 w 324"/>
                <a:gd name="T29" fmla="*/ 10 h 90"/>
                <a:gd name="T30" fmla="*/ 206 w 324"/>
                <a:gd name="T31" fmla="*/ 12 h 90"/>
                <a:gd name="T32" fmla="*/ 214 w 324"/>
                <a:gd name="T33" fmla="*/ 15 h 90"/>
                <a:gd name="T34" fmla="*/ 217 w 324"/>
                <a:gd name="T35" fmla="*/ 16 h 90"/>
                <a:gd name="T36" fmla="*/ 221 w 324"/>
                <a:gd name="T37" fmla="*/ 17 h 90"/>
                <a:gd name="T38" fmla="*/ 236 w 324"/>
                <a:gd name="T39" fmla="*/ 23 h 90"/>
                <a:gd name="T40" fmla="*/ 262 w 324"/>
                <a:gd name="T41" fmla="*/ 37 h 90"/>
                <a:gd name="T42" fmla="*/ 284 w 324"/>
                <a:gd name="T43" fmla="*/ 52 h 90"/>
                <a:gd name="T44" fmla="*/ 301 w 324"/>
                <a:gd name="T45" fmla="*/ 67 h 90"/>
                <a:gd name="T46" fmla="*/ 314 w 324"/>
                <a:gd name="T47" fmla="*/ 79 h 90"/>
                <a:gd name="T48" fmla="*/ 321 w 324"/>
                <a:gd name="T49" fmla="*/ 87 h 90"/>
                <a:gd name="T50" fmla="*/ 324 w 324"/>
                <a:gd name="T51" fmla="*/ 90 h 90"/>
                <a:gd name="T52" fmla="*/ 321 w 324"/>
                <a:gd name="T53" fmla="*/ 88 h 90"/>
                <a:gd name="T54" fmla="*/ 313 w 324"/>
                <a:gd name="T55" fmla="*/ 80 h 90"/>
                <a:gd name="T56" fmla="*/ 300 w 324"/>
                <a:gd name="T57" fmla="*/ 68 h 90"/>
                <a:gd name="T58" fmla="*/ 283 w 324"/>
                <a:gd name="T59" fmla="*/ 54 h 90"/>
                <a:gd name="T60" fmla="*/ 260 w 324"/>
                <a:gd name="T61" fmla="*/ 40 h 90"/>
                <a:gd name="T62" fmla="*/ 234 w 324"/>
                <a:gd name="T63" fmla="*/ 27 h 90"/>
                <a:gd name="T64" fmla="*/ 220 w 324"/>
                <a:gd name="T65" fmla="*/ 21 h 90"/>
                <a:gd name="T66" fmla="*/ 216 w 324"/>
                <a:gd name="T67" fmla="*/ 20 h 90"/>
                <a:gd name="T68" fmla="*/ 212 w 324"/>
                <a:gd name="T69" fmla="*/ 19 h 90"/>
                <a:gd name="T70" fmla="*/ 205 w 324"/>
                <a:gd name="T71" fmla="*/ 16 h 90"/>
                <a:gd name="T72" fmla="*/ 197 w 324"/>
                <a:gd name="T73" fmla="*/ 14 h 90"/>
                <a:gd name="T74" fmla="*/ 189 w 324"/>
                <a:gd name="T75" fmla="*/ 12 h 90"/>
                <a:gd name="T76" fmla="*/ 173 w 324"/>
                <a:gd name="T77" fmla="*/ 9 h 90"/>
                <a:gd name="T78" fmla="*/ 157 w 324"/>
                <a:gd name="T79" fmla="*/ 7 h 90"/>
                <a:gd name="T80" fmla="*/ 149 w 324"/>
                <a:gd name="T81" fmla="*/ 6 h 90"/>
                <a:gd name="T82" fmla="*/ 141 w 324"/>
                <a:gd name="T83" fmla="*/ 5 h 90"/>
                <a:gd name="T84" fmla="*/ 125 w 324"/>
                <a:gd name="T85" fmla="*/ 5 h 90"/>
                <a:gd name="T86" fmla="*/ 109 w 324"/>
                <a:gd name="T87" fmla="*/ 5 h 90"/>
                <a:gd name="T88" fmla="*/ 94 w 324"/>
                <a:gd name="T89" fmla="*/ 5 h 90"/>
                <a:gd name="T90" fmla="*/ 80 w 324"/>
                <a:gd name="T91" fmla="*/ 7 h 90"/>
                <a:gd name="T92" fmla="*/ 66 w 324"/>
                <a:gd name="T93" fmla="*/ 8 h 90"/>
                <a:gd name="T94" fmla="*/ 54 w 324"/>
                <a:gd name="T95" fmla="*/ 10 h 90"/>
                <a:gd name="T96" fmla="*/ 32 w 324"/>
                <a:gd name="T97" fmla="*/ 14 h 90"/>
                <a:gd name="T98" fmla="*/ 15 w 324"/>
                <a:gd name="T99" fmla="*/ 18 h 90"/>
                <a:gd name="T100" fmla="*/ 0 w 324"/>
                <a:gd name="T101" fmla="*/ 2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4" h="90">
                  <a:moveTo>
                    <a:pt x="0" y="22"/>
                  </a:moveTo>
                  <a:cubicBezTo>
                    <a:pt x="0" y="22"/>
                    <a:pt x="5" y="20"/>
                    <a:pt x="15" y="18"/>
                  </a:cubicBezTo>
                  <a:cubicBezTo>
                    <a:pt x="19" y="16"/>
                    <a:pt x="25" y="15"/>
                    <a:pt x="31" y="13"/>
                  </a:cubicBezTo>
                  <a:cubicBezTo>
                    <a:pt x="38" y="11"/>
                    <a:pt x="45" y="10"/>
                    <a:pt x="53" y="8"/>
                  </a:cubicBezTo>
                  <a:cubicBezTo>
                    <a:pt x="57" y="7"/>
                    <a:pt x="61" y="6"/>
                    <a:pt x="66" y="5"/>
                  </a:cubicBezTo>
                  <a:cubicBezTo>
                    <a:pt x="70" y="5"/>
                    <a:pt x="75" y="4"/>
                    <a:pt x="80" y="3"/>
                  </a:cubicBezTo>
                  <a:cubicBezTo>
                    <a:pt x="84" y="3"/>
                    <a:pt x="89" y="2"/>
                    <a:pt x="94" y="2"/>
                  </a:cubicBezTo>
                  <a:cubicBezTo>
                    <a:pt x="99" y="1"/>
                    <a:pt x="104" y="1"/>
                    <a:pt x="109" y="1"/>
                  </a:cubicBezTo>
                  <a:cubicBezTo>
                    <a:pt x="114" y="1"/>
                    <a:pt x="120" y="0"/>
                    <a:pt x="125" y="0"/>
                  </a:cubicBezTo>
                  <a:cubicBezTo>
                    <a:pt x="130" y="1"/>
                    <a:pt x="136" y="1"/>
                    <a:pt x="141" y="1"/>
                  </a:cubicBezTo>
                  <a:cubicBezTo>
                    <a:pt x="144" y="1"/>
                    <a:pt x="146" y="1"/>
                    <a:pt x="149" y="1"/>
                  </a:cubicBezTo>
                  <a:cubicBezTo>
                    <a:pt x="152" y="2"/>
                    <a:pt x="155" y="2"/>
                    <a:pt x="157" y="2"/>
                  </a:cubicBezTo>
                  <a:cubicBezTo>
                    <a:pt x="163" y="3"/>
                    <a:pt x="168" y="4"/>
                    <a:pt x="174" y="4"/>
                  </a:cubicBezTo>
                  <a:cubicBezTo>
                    <a:pt x="179" y="6"/>
                    <a:pt x="185" y="7"/>
                    <a:pt x="190" y="8"/>
                  </a:cubicBezTo>
                  <a:cubicBezTo>
                    <a:pt x="193" y="9"/>
                    <a:pt x="195" y="9"/>
                    <a:pt x="198" y="10"/>
                  </a:cubicBezTo>
                  <a:cubicBezTo>
                    <a:pt x="201" y="11"/>
                    <a:pt x="203" y="12"/>
                    <a:pt x="206" y="12"/>
                  </a:cubicBezTo>
                  <a:cubicBezTo>
                    <a:pt x="208" y="13"/>
                    <a:pt x="211" y="14"/>
                    <a:pt x="214" y="15"/>
                  </a:cubicBezTo>
                  <a:cubicBezTo>
                    <a:pt x="217" y="16"/>
                    <a:pt x="217" y="16"/>
                    <a:pt x="217" y="16"/>
                  </a:cubicBezTo>
                  <a:cubicBezTo>
                    <a:pt x="221" y="17"/>
                    <a:pt x="221" y="17"/>
                    <a:pt x="221" y="17"/>
                  </a:cubicBezTo>
                  <a:cubicBezTo>
                    <a:pt x="226" y="19"/>
                    <a:pt x="231" y="21"/>
                    <a:pt x="236" y="23"/>
                  </a:cubicBezTo>
                  <a:cubicBezTo>
                    <a:pt x="245" y="28"/>
                    <a:pt x="254" y="32"/>
                    <a:pt x="262" y="37"/>
                  </a:cubicBezTo>
                  <a:cubicBezTo>
                    <a:pt x="270" y="42"/>
                    <a:pt x="278" y="47"/>
                    <a:pt x="284" y="52"/>
                  </a:cubicBezTo>
                  <a:cubicBezTo>
                    <a:pt x="291" y="57"/>
                    <a:pt x="297" y="62"/>
                    <a:pt x="301" y="67"/>
                  </a:cubicBezTo>
                  <a:cubicBezTo>
                    <a:pt x="306" y="71"/>
                    <a:pt x="310" y="76"/>
                    <a:pt x="314" y="79"/>
                  </a:cubicBezTo>
                  <a:cubicBezTo>
                    <a:pt x="317" y="82"/>
                    <a:pt x="319" y="85"/>
                    <a:pt x="321" y="87"/>
                  </a:cubicBezTo>
                  <a:cubicBezTo>
                    <a:pt x="323" y="89"/>
                    <a:pt x="324" y="90"/>
                    <a:pt x="324" y="90"/>
                  </a:cubicBezTo>
                  <a:cubicBezTo>
                    <a:pt x="324" y="90"/>
                    <a:pt x="323" y="89"/>
                    <a:pt x="321" y="88"/>
                  </a:cubicBezTo>
                  <a:cubicBezTo>
                    <a:pt x="319" y="86"/>
                    <a:pt x="317" y="83"/>
                    <a:pt x="313" y="80"/>
                  </a:cubicBezTo>
                  <a:cubicBezTo>
                    <a:pt x="310" y="76"/>
                    <a:pt x="305" y="72"/>
                    <a:pt x="300" y="68"/>
                  </a:cubicBezTo>
                  <a:cubicBezTo>
                    <a:pt x="295" y="64"/>
                    <a:pt x="289" y="59"/>
                    <a:pt x="283" y="54"/>
                  </a:cubicBezTo>
                  <a:cubicBezTo>
                    <a:pt x="276" y="50"/>
                    <a:pt x="269" y="45"/>
                    <a:pt x="260" y="40"/>
                  </a:cubicBezTo>
                  <a:cubicBezTo>
                    <a:pt x="252" y="35"/>
                    <a:pt x="243" y="31"/>
                    <a:pt x="234" y="27"/>
                  </a:cubicBezTo>
                  <a:cubicBezTo>
                    <a:pt x="229" y="25"/>
                    <a:pt x="225" y="23"/>
                    <a:pt x="220" y="21"/>
                  </a:cubicBezTo>
                  <a:cubicBezTo>
                    <a:pt x="216" y="20"/>
                    <a:pt x="216" y="20"/>
                    <a:pt x="216" y="20"/>
                  </a:cubicBezTo>
                  <a:cubicBezTo>
                    <a:pt x="212" y="19"/>
                    <a:pt x="212" y="19"/>
                    <a:pt x="212" y="19"/>
                  </a:cubicBezTo>
                  <a:cubicBezTo>
                    <a:pt x="210" y="18"/>
                    <a:pt x="207" y="17"/>
                    <a:pt x="205" y="16"/>
                  </a:cubicBezTo>
                  <a:cubicBezTo>
                    <a:pt x="202" y="16"/>
                    <a:pt x="199" y="15"/>
                    <a:pt x="197" y="14"/>
                  </a:cubicBezTo>
                  <a:cubicBezTo>
                    <a:pt x="194" y="13"/>
                    <a:pt x="192" y="13"/>
                    <a:pt x="189" y="12"/>
                  </a:cubicBezTo>
                  <a:cubicBezTo>
                    <a:pt x="184" y="11"/>
                    <a:pt x="178" y="10"/>
                    <a:pt x="173" y="9"/>
                  </a:cubicBezTo>
                  <a:cubicBezTo>
                    <a:pt x="168" y="8"/>
                    <a:pt x="162" y="8"/>
                    <a:pt x="157" y="7"/>
                  </a:cubicBezTo>
                  <a:cubicBezTo>
                    <a:pt x="154" y="6"/>
                    <a:pt x="151" y="6"/>
                    <a:pt x="149" y="6"/>
                  </a:cubicBezTo>
                  <a:cubicBezTo>
                    <a:pt x="146" y="6"/>
                    <a:pt x="143" y="5"/>
                    <a:pt x="141" y="5"/>
                  </a:cubicBezTo>
                  <a:cubicBezTo>
                    <a:pt x="135" y="5"/>
                    <a:pt x="130" y="5"/>
                    <a:pt x="125" y="5"/>
                  </a:cubicBezTo>
                  <a:cubicBezTo>
                    <a:pt x="120" y="4"/>
                    <a:pt x="114" y="5"/>
                    <a:pt x="109" y="5"/>
                  </a:cubicBezTo>
                  <a:cubicBezTo>
                    <a:pt x="104" y="5"/>
                    <a:pt x="99" y="5"/>
                    <a:pt x="94" y="5"/>
                  </a:cubicBezTo>
                  <a:cubicBezTo>
                    <a:pt x="89" y="6"/>
                    <a:pt x="85" y="6"/>
                    <a:pt x="80" y="7"/>
                  </a:cubicBezTo>
                  <a:cubicBezTo>
                    <a:pt x="75" y="7"/>
                    <a:pt x="71" y="8"/>
                    <a:pt x="66" y="8"/>
                  </a:cubicBezTo>
                  <a:cubicBezTo>
                    <a:pt x="62" y="9"/>
                    <a:pt x="58" y="10"/>
                    <a:pt x="54" y="10"/>
                  </a:cubicBezTo>
                  <a:cubicBezTo>
                    <a:pt x="46" y="12"/>
                    <a:pt x="38" y="13"/>
                    <a:pt x="32" y="14"/>
                  </a:cubicBezTo>
                  <a:cubicBezTo>
                    <a:pt x="25" y="16"/>
                    <a:pt x="20" y="17"/>
                    <a:pt x="15" y="18"/>
                  </a:cubicBezTo>
                  <a:cubicBezTo>
                    <a:pt x="6" y="21"/>
                    <a:pt x="0" y="22"/>
                    <a:pt x="0" y="22"/>
                  </a:cubicBezTo>
                  <a:close/>
                </a:path>
              </a:pathLst>
            </a:custGeom>
            <a:grpFill/>
            <a:ln>
              <a:noFill/>
            </a:ln>
          </p:spPr>
          <p:txBody>
            <a:bodyPr/>
            <a:lstStyle/>
            <a:p>
              <a:pPr eaLnBrk="1" fontAlgn="auto" hangingPunct="1">
                <a:spcBef>
                  <a:spcPts val="0"/>
                </a:spcBef>
                <a:spcAft>
                  <a:spcPts val="0"/>
                </a:spcAft>
                <a:defRPr/>
              </a:pPr>
              <a:endParaRPr lang="en-US">
                <a:latin typeface="+mn-lt"/>
              </a:endParaRPr>
            </a:p>
          </p:txBody>
        </p:sp>
        <p:pic>
          <p:nvPicPr>
            <p:cNvPr id="33" name="Picture 32"/>
            <p:cNvPicPr>
              <a:picLocks noChangeAspect="1"/>
            </p:cNvPicPr>
            <p:nvPr/>
          </p:nvPicPr>
          <p:blipFill>
            <a:blip r:embed="rId1"/>
            <a:stretch>
              <a:fillRect/>
            </a:stretch>
          </p:blipFill>
          <p:spPr>
            <a:xfrm>
              <a:off x="8178974" y="2984502"/>
              <a:ext cx="739062" cy="762793"/>
            </a:xfrm>
            <a:prstGeom prst="rect">
              <a:avLst/>
            </a:prstGeom>
            <a:grpFill/>
          </p:spPr>
        </p:pic>
        <p:sp>
          <p:nvSpPr>
            <p:cNvPr id="34" name="Oval 33"/>
            <p:cNvSpPr/>
            <p:nvPr/>
          </p:nvSpPr>
          <p:spPr>
            <a:xfrm rot="1967007">
              <a:off x="9189907" y="3031857"/>
              <a:ext cx="684529" cy="137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5" name="Oval 34"/>
            <p:cNvSpPr/>
            <p:nvPr/>
          </p:nvSpPr>
          <p:spPr>
            <a:xfrm>
              <a:off x="6761085" y="3317187"/>
              <a:ext cx="976217" cy="9147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59" name="Oval 10"/>
          <p:cNvSpPr>
            <a:spLocks noChangeArrowheads="1"/>
          </p:cNvSpPr>
          <p:nvPr/>
        </p:nvSpPr>
        <p:spPr bwMode="auto">
          <a:xfrm>
            <a:off x="1286200" y="601395"/>
            <a:ext cx="891625" cy="891625"/>
          </a:xfrm>
          <a:prstGeom prst="ellipse">
            <a:avLst/>
          </a:prstGeom>
          <a:solidFill>
            <a:schemeClr val="accent2"/>
          </a:solidFill>
          <a:ln>
            <a:noFill/>
          </a:ln>
          <a:effectLst>
            <a:outerShdw blurRad="215900" dist="165100" dir="2700000" algn="tl" rotWithShape="0">
              <a:prstClr val="black">
                <a:alpha val="50000"/>
              </a:prstClr>
            </a:outerShdw>
          </a:effectLst>
        </p:spPr>
        <p:txBody>
          <a:bodyPr/>
          <a:lstStyle/>
          <a:p>
            <a:pPr eaLnBrk="1" fontAlgn="auto" hangingPunct="1">
              <a:spcBef>
                <a:spcPts val="0"/>
              </a:spcBef>
              <a:spcAft>
                <a:spcPts val="0"/>
              </a:spcAft>
              <a:defRPr/>
            </a:pPr>
            <a:endParaRPr lang="en-US">
              <a:latin typeface="+mn-lt"/>
            </a:endParaRPr>
          </a:p>
        </p:txBody>
      </p:sp>
      <p:sp>
        <p:nvSpPr>
          <p:cNvPr id="54" name="Rectangle 30"/>
          <p:cNvSpPr>
            <a:spLocks noChangeArrowheads="1"/>
          </p:cNvSpPr>
          <p:nvPr/>
        </p:nvSpPr>
        <p:spPr bwMode="auto">
          <a:xfrm>
            <a:off x="1505585" y="769938"/>
            <a:ext cx="574040" cy="476885"/>
          </a:xfrm>
          <a:prstGeom prst="rect">
            <a:avLst/>
          </a:prstGeom>
          <a:noFill/>
          <a:ln>
            <a:noFill/>
          </a:ln>
        </p:spPr>
        <p:txBody>
          <a:bodyPr wrap="none" lIns="0" tIns="0" rIns="0" bIns="0">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3100" b="1">
                <a:solidFill>
                  <a:schemeClr val="bg2">
                    <a:lumMod val="75000"/>
                  </a:schemeClr>
                </a:solidFill>
                <a:latin typeface="Open Sans" panose="020B0606030504020204" pitchFamily="34" charset="0"/>
              </a:rPr>
              <a:t>02</a:t>
            </a:r>
            <a:endParaRPr lang="en-US" altLang="en-US">
              <a:solidFill>
                <a:schemeClr val="bg2">
                  <a:lumMod val="75000"/>
                </a:schemeClr>
              </a:solidFill>
            </a:endParaRPr>
          </a:p>
        </p:txBody>
      </p:sp>
      <p:sp>
        <p:nvSpPr>
          <p:cNvPr id="56" name="Rectangle 32"/>
          <p:cNvSpPr>
            <a:spLocks noChangeArrowheads="1"/>
          </p:cNvSpPr>
          <p:nvPr/>
        </p:nvSpPr>
        <p:spPr bwMode="auto">
          <a:xfrm>
            <a:off x="4080193" y="703580"/>
            <a:ext cx="1979295" cy="553720"/>
          </a:xfrm>
          <a:prstGeom prst="rect">
            <a:avLst/>
          </a:prstGeom>
          <a:noFill/>
          <a:ln>
            <a:noFill/>
          </a:ln>
        </p:spPr>
        <p:txBody>
          <a:bodyPr wrap="none" lIns="0" tIns="0" rIns="0" bIns="0">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3600" b="1">
                <a:solidFill>
                  <a:schemeClr val="bg2">
                    <a:lumMod val="75000"/>
                  </a:schemeClr>
                </a:solidFill>
                <a:latin typeface="+mj-lt"/>
                <a:cs typeface="+mj-lt"/>
              </a:rPr>
              <a:t>Diagram</a:t>
            </a:r>
            <a:endParaRPr lang="en-US" altLang="en-US" sz="3600" b="1">
              <a:solidFill>
                <a:schemeClr val="bg2">
                  <a:lumMod val="75000"/>
                </a:schemeClr>
              </a:solidFill>
              <a:latin typeface="+mj-lt"/>
              <a:cs typeface="+mj-lt"/>
            </a:endParaRPr>
          </a:p>
        </p:txBody>
      </p:sp>
      <p:pic>
        <p:nvPicPr>
          <p:cNvPr id="3" name="Picture Placeholder 2" descr="Screenshot 2023-10-25 074728"/>
          <p:cNvPicPr>
            <a:picLocks noChangeAspect="1"/>
          </p:cNvPicPr>
          <p:nvPr>
            <p:ph type="pic" sz="quarter" idx="10"/>
          </p:nvPr>
        </p:nvPicPr>
        <p:blipFill>
          <a:blip r:embed="rId2"/>
          <a:stretch>
            <a:fillRect/>
          </a:stretch>
        </p:blipFill>
        <p:spPr>
          <a:xfrm>
            <a:off x="3329940" y="2040890"/>
            <a:ext cx="5243195" cy="381889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1000" fill="hold"/>
                                        <p:tgtEl>
                                          <p:spTgt spid="14"/>
                                        </p:tgtEl>
                                        <p:attrNameLst>
                                          <p:attrName>ppt_x</p:attrName>
                                        </p:attrNameLst>
                                      </p:cBhvr>
                                      <p:tavLst>
                                        <p:tav tm="0">
                                          <p:val>
                                            <p:strVal val="0-#ppt_w/2"/>
                                          </p:val>
                                        </p:tav>
                                        <p:tav tm="100000">
                                          <p:val>
                                            <p:strVal val="#ppt_x"/>
                                          </p:val>
                                        </p:tav>
                                      </p:tavLst>
                                    </p:anim>
                                    <p:anim calcmode="lin" valueType="num">
                                      <p:cBhvr additive="base">
                                        <p:cTn id="8" dur="1000" fill="hold"/>
                                        <p:tgtEl>
                                          <p:spTgt spid="14"/>
                                        </p:tgtEl>
                                        <p:attrNameLst>
                                          <p:attrName>ppt_y</p:attrName>
                                        </p:attrNameLst>
                                      </p:cBhvr>
                                      <p:tavLst>
                                        <p:tav tm="0">
                                          <p:val>
                                            <p:strVal val="#ppt_y"/>
                                          </p:val>
                                        </p:tav>
                                        <p:tav tm="100000">
                                          <p:val>
                                            <p:strVal val="#ppt_y"/>
                                          </p:val>
                                        </p:tav>
                                      </p:tavLst>
                                    </p:anim>
                                  </p:childTnLst>
                                </p:cTn>
                              </p:par>
                              <p:par>
                                <p:cTn id="9" presetID="22" presetClass="entr" presetSubtype="2" fill="hold" grpId="0" nodeType="withEffect">
                                  <p:stCondLst>
                                    <p:cond delay="250"/>
                                  </p:stCondLst>
                                  <p:childTnLst>
                                    <p:set>
                                      <p:cBhvr>
                                        <p:cTn id="10" dur="1" fill="hold">
                                          <p:stCondLst>
                                            <p:cond delay="0"/>
                                          </p:stCondLst>
                                        </p:cTn>
                                        <p:tgtEl>
                                          <p:spTgt spid="48"/>
                                        </p:tgtEl>
                                        <p:attrNameLst>
                                          <p:attrName>style.visibility</p:attrName>
                                        </p:attrNameLst>
                                      </p:cBhvr>
                                      <p:to>
                                        <p:strVal val="visible"/>
                                      </p:to>
                                    </p:set>
                                    <p:animEffect transition="in" filter="wipe(right)">
                                      <p:cBhvr>
                                        <p:cTn id="11" dur="1500"/>
                                        <p:tgtEl>
                                          <p:spTgt spid="48"/>
                                        </p:tgtEl>
                                      </p:cBhvr>
                                    </p:animEffect>
                                  </p:childTnLst>
                                </p:cTn>
                              </p:par>
                              <p:par>
                                <p:cTn id="12" presetID="53" presetClass="entr" presetSubtype="16" fill="hold" nodeType="withEffect">
                                  <p:stCondLst>
                                    <p:cond delay="1500"/>
                                  </p:stCondLst>
                                  <p:childTnLst>
                                    <p:set>
                                      <p:cBhvr>
                                        <p:cTn id="13" dur="1" fill="hold">
                                          <p:stCondLst>
                                            <p:cond delay="0"/>
                                          </p:stCondLst>
                                        </p:cTn>
                                        <p:tgtEl>
                                          <p:spTgt spid="59"/>
                                        </p:tgtEl>
                                        <p:attrNameLst>
                                          <p:attrName>style.visibility</p:attrName>
                                        </p:attrNameLst>
                                      </p:cBhvr>
                                      <p:to>
                                        <p:strVal val="visible"/>
                                      </p:to>
                                    </p:set>
                                    <p:anim calcmode="lin" valueType="num">
                                      <p:cBhvr>
                                        <p:cTn id="14" dur="500" fill="hold"/>
                                        <p:tgtEl>
                                          <p:spTgt spid="59"/>
                                        </p:tgtEl>
                                        <p:attrNameLst>
                                          <p:attrName>ppt_w</p:attrName>
                                        </p:attrNameLst>
                                      </p:cBhvr>
                                      <p:tavLst>
                                        <p:tav tm="0">
                                          <p:val>
                                            <p:fltVal val="0"/>
                                          </p:val>
                                        </p:tav>
                                        <p:tav tm="100000">
                                          <p:val>
                                            <p:strVal val="#ppt_w"/>
                                          </p:val>
                                        </p:tav>
                                      </p:tavLst>
                                    </p:anim>
                                    <p:anim calcmode="lin" valueType="num">
                                      <p:cBhvr>
                                        <p:cTn id="15" dur="500" fill="hold"/>
                                        <p:tgtEl>
                                          <p:spTgt spid="59"/>
                                        </p:tgtEl>
                                        <p:attrNameLst>
                                          <p:attrName>ppt_h</p:attrName>
                                        </p:attrNameLst>
                                      </p:cBhvr>
                                      <p:tavLst>
                                        <p:tav tm="0">
                                          <p:val>
                                            <p:fltVal val="0"/>
                                          </p:val>
                                        </p:tav>
                                        <p:tav tm="100000">
                                          <p:val>
                                            <p:strVal val="#ppt_h"/>
                                          </p:val>
                                        </p:tav>
                                      </p:tavLst>
                                    </p:anim>
                                    <p:animEffect transition="in" filter="fade">
                                      <p:cBhvr>
                                        <p:cTn id="16" dur="500"/>
                                        <p:tgtEl>
                                          <p:spTgt spid="59"/>
                                        </p:tgtEl>
                                      </p:cBhvr>
                                    </p:animEffect>
                                  </p:childTnLst>
                                </p:cTn>
                              </p:par>
                              <p:par>
                                <p:cTn id="17" presetID="10" presetClass="entr" presetSubtype="0" fill="hold" grpId="0" nodeType="withEffect">
                                  <p:stCondLst>
                                    <p:cond delay="1750"/>
                                  </p:stCondLst>
                                  <p:childTnLst>
                                    <p:set>
                                      <p:cBhvr>
                                        <p:cTn id="18" dur="1" fill="hold">
                                          <p:stCondLst>
                                            <p:cond delay="0"/>
                                          </p:stCondLst>
                                        </p:cTn>
                                        <p:tgtEl>
                                          <p:spTgt spid="54"/>
                                        </p:tgtEl>
                                        <p:attrNameLst>
                                          <p:attrName>style.visibility</p:attrName>
                                        </p:attrNameLst>
                                      </p:cBhvr>
                                      <p:to>
                                        <p:strVal val="visible"/>
                                      </p:to>
                                    </p:set>
                                    <p:animEffect transition="in" filter="fade">
                                      <p:cBhvr>
                                        <p:cTn id="19" dur="500"/>
                                        <p:tgtEl>
                                          <p:spTgt spid="54"/>
                                        </p:tgtEl>
                                      </p:cBhvr>
                                    </p:animEffect>
                                  </p:childTnLst>
                                </p:cTn>
                              </p:par>
                              <p:par>
                                <p:cTn id="20" presetID="10" presetClass="entr" presetSubtype="0" fill="hold" grpId="0" nodeType="withEffect">
                                  <p:stCondLst>
                                    <p:cond delay="2250"/>
                                  </p:stCondLst>
                                  <p:childTnLst>
                                    <p:set>
                                      <p:cBhvr>
                                        <p:cTn id="21" dur="1" fill="hold">
                                          <p:stCondLst>
                                            <p:cond delay="0"/>
                                          </p:stCondLst>
                                        </p:cTn>
                                        <p:tgtEl>
                                          <p:spTgt spid="56"/>
                                        </p:tgtEl>
                                        <p:attrNameLst>
                                          <p:attrName>style.visibility</p:attrName>
                                        </p:attrNameLst>
                                      </p:cBhvr>
                                      <p:to>
                                        <p:strVal val="visible"/>
                                      </p:to>
                                    </p:set>
                                    <p:animEffect transition="in" filter="fade">
                                      <p:cBhvr>
                                        <p:cTn id="22" dur="500"/>
                                        <p:tgtEl>
                                          <p:spTgt spid="56"/>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bldLvl="0" animBg="1"/>
      <p:bldP spid="54" grpId="0"/>
      <p:bldP spid="5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679" name="Group 70" hidden="1"/>
          <p:cNvGrpSpPr/>
          <p:nvPr/>
        </p:nvGrpSpPr>
        <p:grpSpPr bwMode="auto">
          <a:xfrm>
            <a:off x="1100138" y="1068388"/>
            <a:ext cx="7339012" cy="4059237"/>
            <a:chOff x="1100138" y="1068388"/>
            <a:chExt cx="7338415" cy="4059238"/>
          </a:xfrm>
        </p:grpSpPr>
        <p:sp>
          <p:nvSpPr>
            <p:cNvPr id="28712" name="Rectangle 14"/>
            <p:cNvSpPr>
              <a:spLocks noChangeArrowheads="1"/>
            </p:cNvSpPr>
            <p:nvPr/>
          </p:nvSpPr>
          <p:spPr bwMode="auto">
            <a:xfrm>
              <a:off x="1100138" y="4770438"/>
              <a:ext cx="1547813" cy="35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01</a:t>
              </a:r>
              <a:endParaRPr lang="en-US" altLang="en-US">
                <a:latin typeface="Arial" panose="020B0604020202020204" pitchFamily="34" charset="0"/>
              </a:endParaRPr>
            </a:p>
          </p:txBody>
        </p:sp>
        <p:sp>
          <p:nvSpPr>
            <p:cNvPr id="28713" name="Rectangle 20"/>
            <p:cNvSpPr>
              <a:spLocks noChangeArrowheads="1"/>
            </p:cNvSpPr>
            <p:nvPr/>
          </p:nvSpPr>
          <p:spPr bwMode="auto">
            <a:xfrm>
              <a:off x="4111626" y="477043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3</a:t>
              </a:r>
              <a:endParaRPr lang="en-US" altLang="en-US">
                <a:latin typeface="Arial" panose="020B0604020202020204" pitchFamily="34" charset="0"/>
              </a:endParaRPr>
            </a:p>
          </p:txBody>
        </p:sp>
        <p:sp>
          <p:nvSpPr>
            <p:cNvPr id="28714" name="Rectangle 21"/>
            <p:cNvSpPr>
              <a:spLocks noChangeArrowheads="1"/>
            </p:cNvSpPr>
            <p:nvPr/>
          </p:nvSpPr>
          <p:spPr bwMode="auto">
            <a:xfrm>
              <a:off x="2579688" y="106838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2</a:t>
              </a:r>
              <a:endParaRPr lang="en-US" altLang="en-US">
                <a:latin typeface="Arial" panose="020B0604020202020204" pitchFamily="34" charset="0"/>
              </a:endParaRPr>
            </a:p>
          </p:txBody>
        </p:sp>
        <p:sp>
          <p:nvSpPr>
            <p:cNvPr id="28715" name="Rectangle 22"/>
            <p:cNvSpPr>
              <a:spLocks noChangeArrowheads="1"/>
            </p:cNvSpPr>
            <p:nvPr/>
          </p:nvSpPr>
          <p:spPr bwMode="auto">
            <a:xfrm>
              <a:off x="5638801" y="106838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4</a:t>
              </a:r>
              <a:endParaRPr lang="en-US" altLang="en-US">
                <a:latin typeface="Arial" panose="020B0604020202020204" pitchFamily="34" charset="0"/>
              </a:endParaRPr>
            </a:p>
          </p:txBody>
        </p:sp>
        <p:sp>
          <p:nvSpPr>
            <p:cNvPr id="28716" name="Rectangle 23"/>
            <p:cNvSpPr>
              <a:spLocks noChangeArrowheads="1"/>
            </p:cNvSpPr>
            <p:nvPr/>
          </p:nvSpPr>
          <p:spPr bwMode="auto">
            <a:xfrm>
              <a:off x="7121526" y="477043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5</a:t>
              </a:r>
              <a:endParaRPr lang="en-US" altLang="en-US">
                <a:latin typeface="Arial" panose="020B0604020202020204" pitchFamily="34" charset="0"/>
              </a:endParaRPr>
            </a:p>
          </p:txBody>
        </p:sp>
      </p:grpSp>
      <p:sp>
        <p:nvSpPr>
          <p:cNvPr id="48" name="Rectangle 24"/>
          <p:cNvSpPr>
            <a:spLocks noChangeArrowheads="1"/>
          </p:cNvSpPr>
          <p:nvPr/>
        </p:nvSpPr>
        <p:spPr bwMode="auto">
          <a:xfrm>
            <a:off x="1778318" y="742950"/>
            <a:ext cx="7473950" cy="595313"/>
          </a:xfrm>
          <a:prstGeom prst="rect">
            <a:avLst/>
          </a:prstGeom>
          <a:solidFill>
            <a:schemeClr val="accent4"/>
          </a:solidFill>
          <a:ln>
            <a:gradFill>
              <a:gsLst>
                <a:gs pos="0">
                  <a:srgbClr val="9EE256"/>
                </a:gs>
                <a:gs pos="100000">
                  <a:srgbClr val="52762D"/>
                </a:gs>
              </a:gsLst>
            </a:gradFill>
          </a:ln>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eaLnBrk="1" hangingPunct="1"/>
            <a:endParaRPr lang="en-US" altLang="en-US"/>
          </a:p>
        </p:txBody>
      </p:sp>
      <p:grpSp>
        <p:nvGrpSpPr>
          <p:cNvPr id="14" name="Group 13"/>
          <p:cNvGrpSpPr/>
          <p:nvPr/>
        </p:nvGrpSpPr>
        <p:grpSpPr>
          <a:xfrm>
            <a:off x="8349615" y="-100495"/>
            <a:ext cx="2757481" cy="2209330"/>
            <a:chOff x="6667500" y="2060576"/>
            <a:chExt cx="3267281" cy="2617788"/>
          </a:xfrm>
          <a:solidFill>
            <a:schemeClr val="accent4"/>
          </a:solidFill>
          <a:effectLst>
            <a:outerShdw blurRad="495300" dist="165100" dir="5400000" algn="t" rotWithShape="0">
              <a:prstClr val="black">
                <a:alpha val="44000"/>
              </a:prstClr>
            </a:outerShdw>
          </a:effectLst>
        </p:grpSpPr>
        <p:sp>
          <p:nvSpPr>
            <p:cNvPr id="15" name="Freeform 36"/>
            <p:cNvSpPr/>
            <p:nvPr/>
          </p:nvSpPr>
          <p:spPr bwMode="auto">
            <a:xfrm>
              <a:off x="6667500" y="2060576"/>
              <a:ext cx="1400175" cy="665163"/>
            </a:xfrm>
            <a:custGeom>
              <a:avLst/>
              <a:gdLst>
                <a:gd name="T0" fmla="*/ 23 w 341"/>
                <a:gd name="T1" fmla="*/ 57 h 162"/>
                <a:gd name="T2" fmla="*/ 9 w 341"/>
                <a:gd name="T3" fmla="*/ 94 h 162"/>
                <a:gd name="T4" fmla="*/ 9 w 341"/>
                <a:gd name="T5" fmla="*/ 94 h 162"/>
                <a:gd name="T6" fmla="*/ 333 w 341"/>
                <a:gd name="T7" fmla="*/ 162 h 162"/>
                <a:gd name="T8" fmla="*/ 341 w 341"/>
                <a:gd name="T9" fmla="*/ 160 h 162"/>
                <a:gd name="T10" fmla="*/ 23 w 341"/>
                <a:gd name="T11" fmla="*/ 57 h 162"/>
              </a:gdLst>
              <a:ahLst/>
              <a:cxnLst>
                <a:cxn ang="0">
                  <a:pos x="T0" y="T1"/>
                </a:cxn>
                <a:cxn ang="0">
                  <a:pos x="T2" y="T3"/>
                </a:cxn>
                <a:cxn ang="0">
                  <a:pos x="T4" y="T5"/>
                </a:cxn>
                <a:cxn ang="0">
                  <a:pos x="T6" y="T7"/>
                </a:cxn>
                <a:cxn ang="0">
                  <a:pos x="T8" y="T9"/>
                </a:cxn>
                <a:cxn ang="0">
                  <a:pos x="T10" y="T11"/>
                </a:cxn>
              </a:cxnLst>
              <a:rect l="0" t="0" r="r" b="b"/>
              <a:pathLst>
                <a:path w="341" h="162">
                  <a:moveTo>
                    <a:pt x="23" y="57"/>
                  </a:moveTo>
                  <a:cubicBezTo>
                    <a:pt x="7" y="61"/>
                    <a:pt x="0" y="80"/>
                    <a:pt x="9" y="94"/>
                  </a:cubicBezTo>
                  <a:cubicBezTo>
                    <a:pt x="9" y="94"/>
                    <a:pt x="9" y="94"/>
                    <a:pt x="9" y="94"/>
                  </a:cubicBezTo>
                  <a:cubicBezTo>
                    <a:pt x="63" y="80"/>
                    <a:pt x="220" y="37"/>
                    <a:pt x="333" y="162"/>
                  </a:cubicBezTo>
                  <a:cubicBezTo>
                    <a:pt x="341" y="160"/>
                    <a:pt x="341" y="160"/>
                    <a:pt x="341" y="160"/>
                  </a:cubicBezTo>
                  <a:cubicBezTo>
                    <a:pt x="341" y="160"/>
                    <a:pt x="255" y="0"/>
                    <a:pt x="23" y="57"/>
                  </a:cubicBez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16" name="Freeform 37"/>
            <p:cNvSpPr/>
            <p:nvPr/>
          </p:nvSpPr>
          <p:spPr bwMode="auto">
            <a:xfrm>
              <a:off x="6704013" y="2212976"/>
              <a:ext cx="1330325" cy="750888"/>
            </a:xfrm>
            <a:custGeom>
              <a:avLst/>
              <a:gdLst>
                <a:gd name="T0" fmla="*/ 0 w 324"/>
                <a:gd name="T1" fmla="*/ 57 h 183"/>
                <a:gd name="T2" fmla="*/ 81 w 324"/>
                <a:gd name="T3" fmla="*/ 183 h 183"/>
                <a:gd name="T4" fmla="*/ 324 w 324"/>
                <a:gd name="T5" fmla="*/ 125 h 183"/>
                <a:gd name="T6" fmla="*/ 0 w 324"/>
                <a:gd name="T7" fmla="*/ 57 h 183"/>
              </a:gdLst>
              <a:ahLst/>
              <a:cxnLst>
                <a:cxn ang="0">
                  <a:pos x="T0" y="T1"/>
                </a:cxn>
                <a:cxn ang="0">
                  <a:pos x="T2" y="T3"/>
                </a:cxn>
                <a:cxn ang="0">
                  <a:pos x="T4" y="T5"/>
                </a:cxn>
                <a:cxn ang="0">
                  <a:pos x="T6" y="T7"/>
                </a:cxn>
              </a:cxnLst>
              <a:rect l="0" t="0" r="r" b="b"/>
              <a:pathLst>
                <a:path w="324" h="183">
                  <a:moveTo>
                    <a:pt x="0" y="57"/>
                  </a:moveTo>
                  <a:cubicBezTo>
                    <a:pt x="33" y="106"/>
                    <a:pt x="81" y="183"/>
                    <a:pt x="81" y="183"/>
                  </a:cubicBezTo>
                  <a:cubicBezTo>
                    <a:pt x="324" y="125"/>
                    <a:pt x="324" y="125"/>
                    <a:pt x="324" y="125"/>
                  </a:cubicBezTo>
                  <a:cubicBezTo>
                    <a:pt x="211" y="0"/>
                    <a:pt x="54" y="43"/>
                    <a:pt x="0" y="57"/>
                  </a:cubicBez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17" name="Freeform 38"/>
            <p:cNvSpPr/>
            <p:nvPr/>
          </p:nvSpPr>
          <p:spPr bwMode="auto">
            <a:xfrm>
              <a:off x="6704013" y="3770313"/>
              <a:ext cx="1325563" cy="652463"/>
            </a:xfrm>
            <a:custGeom>
              <a:avLst/>
              <a:gdLst>
                <a:gd name="T0" fmla="*/ 323 w 323"/>
                <a:gd name="T1" fmla="*/ 57 h 159"/>
                <a:gd name="T2" fmla="*/ 81 w 323"/>
                <a:gd name="T3" fmla="*/ 0 h 159"/>
                <a:gd name="T4" fmla="*/ 0 w 323"/>
                <a:gd name="T5" fmla="*/ 126 h 159"/>
                <a:gd name="T6" fmla="*/ 323 w 323"/>
                <a:gd name="T7" fmla="*/ 57 h 159"/>
              </a:gdLst>
              <a:ahLst/>
              <a:cxnLst>
                <a:cxn ang="0">
                  <a:pos x="T0" y="T1"/>
                </a:cxn>
                <a:cxn ang="0">
                  <a:pos x="T2" y="T3"/>
                </a:cxn>
                <a:cxn ang="0">
                  <a:pos x="T4" y="T5"/>
                </a:cxn>
                <a:cxn ang="0">
                  <a:pos x="T6" y="T7"/>
                </a:cxn>
              </a:cxnLst>
              <a:rect l="0" t="0" r="r" b="b"/>
              <a:pathLst>
                <a:path w="323" h="159">
                  <a:moveTo>
                    <a:pt x="323" y="57"/>
                  </a:moveTo>
                  <a:cubicBezTo>
                    <a:pt x="81" y="0"/>
                    <a:pt x="81" y="0"/>
                    <a:pt x="81" y="0"/>
                  </a:cubicBezTo>
                  <a:cubicBezTo>
                    <a:pt x="81" y="0"/>
                    <a:pt x="33" y="77"/>
                    <a:pt x="0" y="126"/>
                  </a:cubicBezTo>
                  <a:cubicBezTo>
                    <a:pt x="104" y="158"/>
                    <a:pt x="235" y="159"/>
                    <a:pt x="323" y="57"/>
                  </a:cubicBez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18" name="Freeform 39"/>
            <p:cNvSpPr/>
            <p:nvPr/>
          </p:nvSpPr>
          <p:spPr bwMode="auto">
            <a:xfrm>
              <a:off x="6667500" y="4003676"/>
              <a:ext cx="1400175" cy="674688"/>
            </a:xfrm>
            <a:custGeom>
              <a:avLst/>
              <a:gdLst>
                <a:gd name="T0" fmla="*/ 332 w 341"/>
                <a:gd name="T1" fmla="*/ 0 h 164"/>
                <a:gd name="T2" fmla="*/ 9 w 341"/>
                <a:gd name="T3" fmla="*/ 69 h 164"/>
                <a:gd name="T4" fmla="*/ 9 w 341"/>
                <a:gd name="T5" fmla="*/ 69 h 164"/>
                <a:gd name="T6" fmla="*/ 23 w 341"/>
                <a:gd name="T7" fmla="*/ 106 h 164"/>
                <a:gd name="T8" fmla="*/ 341 w 341"/>
                <a:gd name="T9" fmla="*/ 3 h 164"/>
                <a:gd name="T10" fmla="*/ 332 w 341"/>
                <a:gd name="T11" fmla="*/ 0 h 164"/>
              </a:gdLst>
              <a:ahLst/>
              <a:cxnLst>
                <a:cxn ang="0">
                  <a:pos x="T0" y="T1"/>
                </a:cxn>
                <a:cxn ang="0">
                  <a:pos x="T2" y="T3"/>
                </a:cxn>
                <a:cxn ang="0">
                  <a:pos x="T4" y="T5"/>
                </a:cxn>
                <a:cxn ang="0">
                  <a:pos x="T6" y="T7"/>
                </a:cxn>
                <a:cxn ang="0">
                  <a:pos x="T8" y="T9"/>
                </a:cxn>
                <a:cxn ang="0">
                  <a:pos x="T10" y="T11"/>
                </a:cxn>
              </a:cxnLst>
              <a:rect l="0" t="0" r="r" b="b"/>
              <a:pathLst>
                <a:path w="341" h="164">
                  <a:moveTo>
                    <a:pt x="332" y="0"/>
                  </a:moveTo>
                  <a:cubicBezTo>
                    <a:pt x="244" y="102"/>
                    <a:pt x="113" y="101"/>
                    <a:pt x="9" y="69"/>
                  </a:cubicBezTo>
                  <a:cubicBezTo>
                    <a:pt x="9" y="69"/>
                    <a:pt x="9" y="69"/>
                    <a:pt x="9" y="69"/>
                  </a:cubicBezTo>
                  <a:cubicBezTo>
                    <a:pt x="0" y="83"/>
                    <a:pt x="7" y="102"/>
                    <a:pt x="23" y="106"/>
                  </a:cubicBezTo>
                  <a:cubicBezTo>
                    <a:pt x="255" y="164"/>
                    <a:pt x="341" y="3"/>
                    <a:pt x="341" y="3"/>
                  </a:cubicBezTo>
                  <a:lnTo>
                    <a:pt x="332" y="0"/>
                  </a:ln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19" name="Freeform 55"/>
            <p:cNvSpPr/>
            <p:nvPr/>
          </p:nvSpPr>
          <p:spPr bwMode="auto">
            <a:xfrm>
              <a:off x="6704013" y="4008438"/>
              <a:ext cx="1330325" cy="369888"/>
            </a:xfrm>
            <a:custGeom>
              <a:avLst/>
              <a:gdLst>
                <a:gd name="T0" fmla="*/ 0 w 324"/>
                <a:gd name="T1" fmla="*/ 68 h 90"/>
                <a:gd name="T2" fmla="*/ 15 w 324"/>
                <a:gd name="T3" fmla="*/ 72 h 90"/>
                <a:gd name="T4" fmla="*/ 32 w 324"/>
                <a:gd name="T5" fmla="*/ 76 h 90"/>
                <a:gd name="T6" fmla="*/ 54 w 324"/>
                <a:gd name="T7" fmla="*/ 80 h 90"/>
                <a:gd name="T8" fmla="*/ 66 w 324"/>
                <a:gd name="T9" fmla="*/ 82 h 90"/>
                <a:gd name="T10" fmla="*/ 80 w 324"/>
                <a:gd name="T11" fmla="*/ 83 h 90"/>
                <a:gd name="T12" fmla="*/ 94 w 324"/>
                <a:gd name="T13" fmla="*/ 85 h 90"/>
                <a:gd name="T14" fmla="*/ 109 w 324"/>
                <a:gd name="T15" fmla="*/ 85 h 90"/>
                <a:gd name="T16" fmla="*/ 125 w 324"/>
                <a:gd name="T17" fmla="*/ 86 h 90"/>
                <a:gd name="T18" fmla="*/ 141 w 324"/>
                <a:gd name="T19" fmla="*/ 85 h 90"/>
                <a:gd name="T20" fmla="*/ 149 w 324"/>
                <a:gd name="T21" fmla="*/ 84 h 90"/>
                <a:gd name="T22" fmla="*/ 157 w 324"/>
                <a:gd name="T23" fmla="*/ 83 h 90"/>
                <a:gd name="T24" fmla="*/ 173 w 324"/>
                <a:gd name="T25" fmla="*/ 81 h 90"/>
                <a:gd name="T26" fmla="*/ 189 w 324"/>
                <a:gd name="T27" fmla="*/ 78 h 90"/>
                <a:gd name="T28" fmla="*/ 197 w 324"/>
                <a:gd name="T29" fmla="*/ 76 h 90"/>
                <a:gd name="T30" fmla="*/ 205 w 324"/>
                <a:gd name="T31" fmla="*/ 74 h 90"/>
                <a:gd name="T32" fmla="*/ 212 w 324"/>
                <a:gd name="T33" fmla="*/ 71 h 90"/>
                <a:gd name="T34" fmla="*/ 216 w 324"/>
                <a:gd name="T35" fmla="*/ 70 h 90"/>
                <a:gd name="T36" fmla="*/ 220 w 324"/>
                <a:gd name="T37" fmla="*/ 69 h 90"/>
                <a:gd name="T38" fmla="*/ 234 w 324"/>
                <a:gd name="T39" fmla="*/ 63 h 90"/>
                <a:gd name="T40" fmla="*/ 260 w 324"/>
                <a:gd name="T41" fmla="*/ 50 h 90"/>
                <a:gd name="T42" fmla="*/ 283 w 324"/>
                <a:gd name="T43" fmla="*/ 36 h 90"/>
                <a:gd name="T44" fmla="*/ 300 w 324"/>
                <a:gd name="T45" fmla="*/ 22 h 90"/>
                <a:gd name="T46" fmla="*/ 313 w 324"/>
                <a:gd name="T47" fmla="*/ 10 h 90"/>
                <a:gd name="T48" fmla="*/ 321 w 324"/>
                <a:gd name="T49" fmla="*/ 2 h 90"/>
                <a:gd name="T50" fmla="*/ 324 w 324"/>
                <a:gd name="T51" fmla="*/ 0 h 90"/>
                <a:gd name="T52" fmla="*/ 321 w 324"/>
                <a:gd name="T53" fmla="*/ 3 h 90"/>
                <a:gd name="T54" fmla="*/ 314 w 324"/>
                <a:gd name="T55" fmla="*/ 11 h 90"/>
                <a:gd name="T56" fmla="*/ 301 w 324"/>
                <a:gd name="T57" fmla="*/ 23 h 90"/>
                <a:gd name="T58" fmla="*/ 284 w 324"/>
                <a:gd name="T59" fmla="*/ 38 h 90"/>
                <a:gd name="T60" fmla="*/ 262 w 324"/>
                <a:gd name="T61" fmla="*/ 53 h 90"/>
                <a:gd name="T62" fmla="*/ 236 w 324"/>
                <a:gd name="T63" fmla="*/ 67 h 90"/>
                <a:gd name="T64" fmla="*/ 221 w 324"/>
                <a:gd name="T65" fmla="*/ 73 h 90"/>
                <a:gd name="T66" fmla="*/ 217 w 324"/>
                <a:gd name="T67" fmla="*/ 74 h 90"/>
                <a:gd name="T68" fmla="*/ 214 w 324"/>
                <a:gd name="T69" fmla="*/ 75 h 90"/>
                <a:gd name="T70" fmla="*/ 206 w 324"/>
                <a:gd name="T71" fmla="*/ 78 h 90"/>
                <a:gd name="T72" fmla="*/ 198 w 324"/>
                <a:gd name="T73" fmla="*/ 80 h 90"/>
                <a:gd name="T74" fmla="*/ 190 w 324"/>
                <a:gd name="T75" fmla="*/ 82 h 90"/>
                <a:gd name="T76" fmla="*/ 174 w 324"/>
                <a:gd name="T77" fmla="*/ 86 h 90"/>
                <a:gd name="T78" fmla="*/ 157 w 324"/>
                <a:gd name="T79" fmla="*/ 88 h 90"/>
                <a:gd name="T80" fmla="*/ 149 w 324"/>
                <a:gd name="T81" fmla="*/ 89 h 90"/>
                <a:gd name="T82" fmla="*/ 141 w 324"/>
                <a:gd name="T83" fmla="*/ 89 h 90"/>
                <a:gd name="T84" fmla="*/ 125 w 324"/>
                <a:gd name="T85" fmla="*/ 90 h 90"/>
                <a:gd name="T86" fmla="*/ 109 w 324"/>
                <a:gd name="T87" fmla="*/ 89 h 90"/>
                <a:gd name="T88" fmla="*/ 94 w 324"/>
                <a:gd name="T89" fmla="*/ 88 h 90"/>
                <a:gd name="T90" fmla="*/ 80 w 324"/>
                <a:gd name="T91" fmla="*/ 87 h 90"/>
                <a:gd name="T92" fmla="*/ 66 w 324"/>
                <a:gd name="T93" fmla="*/ 85 h 90"/>
                <a:gd name="T94" fmla="*/ 53 w 324"/>
                <a:gd name="T95" fmla="*/ 82 h 90"/>
                <a:gd name="T96" fmla="*/ 31 w 324"/>
                <a:gd name="T97" fmla="*/ 77 h 90"/>
                <a:gd name="T98" fmla="*/ 15 w 324"/>
                <a:gd name="T99" fmla="*/ 72 h 90"/>
                <a:gd name="T100" fmla="*/ 0 w 324"/>
                <a:gd name="T101" fmla="*/ 68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4" h="90">
                  <a:moveTo>
                    <a:pt x="0" y="68"/>
                  </a:moveTo>
                  <a:cubicBezTo>
                    <a:pt x="0" y="68"/>
                    <a:pt x="6" y="69"/>
                    <a:pt x="15" y="72"/>
                  </a:cubicBezTo>
                  <a:cubicBezTo>
                    <a:pt x="20" y="73"/>
                    <a:pt x="25" y="74"/>
                    <a:pt x="32" y="76"/>
                  </a:cubicBezTo>
                  <a:cubicBezTo>
                    <a:pt x="38" y="77"/>
                    <a:pt x="46" y="78"/>
                    <a:pt x="54" y="80"/>
                  </a:cubicBezTo>
                  <a:cubicBezTo>
                    <a:pt x="58" y="80"/>
                    <a:pt x="62" y="81"/>
                    <a:pt x="66" y="82"/>
                  </a:cubicBezTo>
                  <a:cubicBezTo>
                    <a:pt x="71" y="82"/>
                    <a:pt x="75" y="83"/>
                    <a:pt x="80" y="83"/>
                  </a:cubicBezTo>
                  <a:cubicBezTo>
                    <a:pt x="85" y="84"/>
                    <a:pt x="89" y="84"/>
                    <a:pt x="94" y="85"/>
                  </a:cubicBezTo>
                  <a:cubicBezTo>
                    <a:pt x="99" y="85"/>
                    <a:pt x="104" y="85"/>
                    <a:pt x="109" y="85"/>
                  </a:cubicBezTo>
                  <a:cubicBezTo>
                    <a:pt x="114" y="85"/>
                    <a:pt x="120" y="86"/>
                    <a:pt x="125" y="86"/>
                  </a:cubicBezTo>
                  <a:cubicBezTo>
                    <a:pt x="130" y="85"/>
                    <a:pt x="135" y="85"/>
                    <a:pt x="141" y="85"/>
                  </a:cubicBezTo>
                  <a:cubicBezTo>
                    <a:pt x="143" y="85"/>
                    <a:pt x="146" y="84"/>
                    <a:pt x="149" y="84"/>
                  </a:cubicBezTo>
                  <a:cubicBezTo>
                    <a:pt x="151" y="84"/>
                    <a:pt x="154" y="84"/>
                    <a:pt x="157" y="83"/>
                  </a:cubicBezTo>
                  <a:cubicBezTo>
                    <a:pt x="162" y="82"/>
                    <a:pt x="168" y="82"/>
                    <a:pt x="173" y="81"/>
                  </a:cubicBezTo>
                  <a:cubicBezTo>
                    <a:pt x="178" y="80"/>
                    <a:pt x="184" y="79"/>
                    <a:pt x="189" y="78"/>
                  </a:cubicBezTo>
                  <a:cubicBezTo>
                    <a:pt x="192" y="77"/>
                    <a:pt x="194" y="77"/>
                    <a:pt x="197" y="76"/>
                  </a:cubicBezTo>
                  <a:cubicBezTo>
                    <a:pt x="199" y="75"/>
                    <a:pt x="202" y="74"/>
                    <a:pt x="205" y="74"/>
                  </a:cubicBezTo>
                  <a:cubicBezTo>
                    <a:pt x="207" y="73"/>
                    <a:pt x="210" y="72"/>
                    <a:pt x="212" y="71"/>
                  </a:cubicBezTo>
                  <a:cubicBezTo>
                    <a:pt x="216" y="70"/>
                    <a:pt x="216" y="70"/>
                    <a:pt x="216" y="70"/>
                  </a:cubicBezTo>
                  <a:cubicBezTo>
                    <a:pt x="220" y="69"/>
                    <a:pt x="220" y="69"/>
                    <a:pt x="220" y="69"/>
                  </a:cubicBezTo>
                  <a:cubicBezTo>
                    <a:pt x="225" y="67"/>
                    <a:pt x="229" y="65"/>
                    <a:pt x="234" y="63"/>
                  </a:cubicBezTo>
                  <a:cubicBezTo>
                    <a:pt x="243" y="59"/>
                    <a:pt x="252" y="55"/>
                    <a:pt x="260" y="50"/>
                  </a:cubicBezTo>
                  <a:cubicBezTo>
                    <a:pt x="269" y="45"/>
                    <a:pt x="276" y="40"/>
                    <a:pt x="283" y="36"/>
                  </a:cubicBezTo>
                  <a:cubicBezTo>
                    <a:pt x="289" y="31"/>
                    <a:pt x="295" y="26"/>
                    <a:pt x="300" y="22"/>
                  </a:cubicBezTo>
                  <a:cubicBezTo>
                    <a:pt x="305" y="18"/>
                    <a:pt x="310" y="14"/>
                    <a:pt x="313" y="10"/>
                  </a:cubicBezTo>
                  <a:cubicBezTo>
                    <a:pt x="317" y="7"/>
                    <a:pt x="319" y="4"/>
                    <a:pt x="321" y="2"/>
                  </a:cubicBezTo>
                  <a:cubicBezTo>
                    <a:pt x="323" y="1"/>
                    <a:pt x="324" y="0"/>
                    <a:pt x="324" y="0"/>
                  </a:cubicBezTo>
                  <a:cubicBezTo>
                    <a:pt x="324" y="0"/>
                    <a:pt x="323" y="1"/>
                    <a:pt x="321" y="3"/>
                  </a:cubicBezTo>
                  <a:cubicBezTo>
                    <a:pt x="319" y="5"/>
                    <a:pt x="317" y="8"/>
                    <a:pt x="314" y="11"/>
                  </a:cubicBezTo>
                  <a:cubicBezTo>
                    <a:pt x="310" y="14"/>
                    <a:pt x="306" y="19"/>
                    <a:pt x="301" y="23"/>
                  </a:cubicBezTo>
                  <a:cubicBezTo>
                    <a:pt x="297" y="28"/>
                    <a:pt x="291" y="33"/>
                    <a:pt x="284" y="38"/>
                  </a:cubicBezTo>
                  <a:cubicBezTo>
                    <a:pt x="278" y="43"/>
                    <a:pt x="270" y="48"/>
                    <a:pt x="262" y="53"/>
                  </a:cubicBezTo>
                  <a:cubicBezTo>
                    <a:pt x="254" y="58"/>
                    <a:pt x="245" y="62"/>
                    <a:pt x="236" y="67"/>
                  </a:cubicBezTo>
                  <a:cubicBezTo>
                    <a:pt x="231" y="69"/>
                    <a:pt x="226" y="71"/>
                    <a:pt x="221" y="73"/>
                  </a:cubicBezTo>
                  <a:cubicBezTo>
                    <a:pt x="217" y="74"/>
                    <a:pt x="217" y="74"/>
                    <a:pt x="217" y="74"/>
                  </a:cubicBezTo>
                  <a:cubicBezTo>
                    <a:pt x="214" y="75"/>
                    <a:pt x="214" y="75"/>
                    <a:pt x="214" y="75"/>
                  </a:cubicBezTo>
                  <a:cubicBezTo>
                    <a:pt x="211" y="76"/>
                    <a:pt x="208" y="77"/>
                    <a:pt x="206" y="78"/>
                  </a:cubicBezTo>
                  <a:cubicBezTo>
                    <a:pt x="203" y="78"/>
                    <a:pt x="201" y="79"/>
                    <a:pt x="198" y="80"/>
                  </a:cubicBezTo>
                  <a:cubicBezTo>
                    <a:pt x="195" y="81"/>
                    <a:pt x="193" y="81"/>
                    <a:pt x="190" y="82"/>
                  </a:cubicBezTo>
                  <a:cubicBezTo>
                    <a:pt x="185" y="83"/>
                    <a:pt x="179" y="84"/>
                    <a:pt x="174" y="86"/>
                  </a:cubicBezTo>
                  <a:cubicBezTo>
                    <a:pt x="168" y="86"/>
                    <a:pt x="163" y="87"/>
                    <a:pt x="157" y="88"/>
                  </a:cubicBezTo>
                  <a:cubicBezTo>
                    <a:pt x="155" y="88"/>
                    <a:pt x="152" y="88"/>
                    <a:pt x="149" y="89"/>
                  </a:cubicBezTo>
                  <a:cubicBezTo>
                    <a:pt x="146" y="89"/>
                    <a:pt x="144" y="89"/>
                    <a:pt x="141" y="89"/>
                  </a:cubicBezTo>
                  <a:cubicBezTo>
                    <a:pt x="136" y="89"/>
                    <a:pt x="130" y="89"/>
                    <a:pt x="125" y="90"/>
                  </a:cubicBezTo>
                  <a:cubicBezTo>
                    <a:pt x="120" y="90"/>
                    <a:pt x="114" y="89"/>
                    <a:pt x="109" y="89"/>
                  </a:cubicBezTo>
                  <a:cubicBezTo>
                    <a:pt x="104" y="89"/>
                    <a:pt x="99" y="89"/>
                    <a:pt x="94" y="88"/>
                  </a:cubicBezTo>
                  <a:cubicBezTo>
                    <a:pt x="89" y="88"/>
                    <a:pt x="84" y="87"/>
                    <a:pt x="80" y="87"/>
                  </a:cubicBezTo>
                  <a:cubicBezTo>
                    <a:pt x="75" y="86"/>
                    <a:pt x="70" y="85"/>
                    <a:pt x="66" y="85"/>
                  </a:cubicBezTo>
                  <a:cubicBezTo>
                    <a:pt x="61" y="84"/>
                    <a:pt x="57" y="83"/>
                    <a:pt x="53" y="82"/>
                  </a:cubicBezTo>
                  <a:cubicBezTo>
                    <a:pt x="45" y="80"/>
                    <a:pt x="38" y="79"/>
                    <a:pt x="31" y="77"/>
                  </a:cubicBezTo>
                  <a:cubicBezTo>
                    <a:pt x="25" y="75"/>
                    <a:pt x="19" y="74"/>
                    <a:pt x="15" y="72"/>
                  </a:cubicBezTo>
                  <a:cubicBezTo>
                    <a:pt x="5" y="70"/>
                    <a:pt x="0" y="68"/>
                    <a:pt x="0" y="68"/>
                  </a:cubicBez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20" name="Freeform 56"/>
            <p:cNvSpPr/>
            <p:nvPr/>
          </p:nvSpPr>
          <p:spPr bwMode="auto">
            <a:xfrm>
              <a:off x="6905625" y="2968626"/>
              <a:ext cx="134938" cy="796925"/>
            </a:xfrm>
            <a:custGeom>
              <a:avLst/>
              <a:gdLst>
                <a:gd name="T0" fmla="*/ 33 w 33"/>
                <a:gd name="T1" fmla="*/ 10 h 194"/>
                <a:gd name="T2" fmla="*/ 33 w 33"/>
                <a:gd name="T3" fmla="*/ 0 h 194"/>
                <a:gd name="T4" fmla="*/ 23 w 33"/>
                <a:gd name="T5" fmla="*/ 0 h 194"/>
                <a:gd name="T6" fmla="*/ 0 w 33"/>
                <a:gd name="T7" fmla="*/ 97 h 194"/>
                <a:gd name="T8" fmla="*/ 23 w 33"/>
                <a:gd name="T9" fmla="*/ 194 h 194"/>
                <a:gd name="T10" fmla="*/ 33 w 33"/>
                <a:gd name="T11" fmla="*/ 194 h 194"/>
                <a:gd name="T12" fmla="*/ 33 w 33"/>
                <a:gd name="T13" fmla="*/ 184 h 194"/>
                <a:gd name="T14" fmla="*/ 33 w 33"/>
                <a:gd name="T15" fmla="*/ 10 h 19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 h="194">
                  <a:moveTo>
                    <a:pt x="33" y="10"/>
                  </a:moveTo>
                  <a:cubicBezTo>
                    <a:pt x="33" y="0"/>
                    <a:pt x="33" y="0"/>
                    <a:pt x="33" y="0"/>
                  </a:cubicBezTo>
                  <a:cubicBezTo>
                    <a:pt x="23" y="0"/>
                    <a:pt x="23" y="0"/>
                    <a:pt x="23" y="0"/>
                  </a:cubicBezTo>
                  <a:cubicBezTo>
                    <a:pt x="11" y="0"/>
                    <a:pt x="0" y="44"/>
                    <a:pt x="0" y="97"/>
                  </a:cubicBezTo>
                  <a:cubicBezTo>
                    <a:pt x="0" y="150"/>
                    <a:pt x="11" y="194"/>
                    <a:pt x="23" y="194"/>
                  </a:cubicBezTo>
                  <a:cubicBezTo>
                    <a:pt x="33" y="194"/>
                    <a:pt x="33" y="194"/>
                    <a:pt x="33" y="194"/>
                  </a:cubicBezTo>
                  <a:cubicBezTo>
                    <a:pt x="33" y="184"/>
                    <a:pt x="33" y="184"/>
                    <a:pt x="33" y="184"/>
                  </a:cubicBezTo>
                  <a:lnTo>
                    <a:pt x="33" y="10"/>
                  </a:ln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21" name="Freeform 57"/>
            <p:cNvSpPr/>
            <p:nvPr/>
          </p:nvSpPr>
          <p:spPr bwMode="auto">
            <a:xfrm>
              <a:off x="6905625" y="2968626"/>
              <a:ext cx="101600" cy="796925"/>
            </a:xfrm>
            <a:custGeom>
              <a:avLst/>
              <a:gdLst>
                <a:gd name="T0" fmla="*/ 2 w 25"/>
                <a:gd name="T1" fmla="*/ 97 h 194"/>
                <a:gd name="T2" fmla="*/ 25 w 25"/>
                <a:gd name="T3" fmla="*/ 0 h 194"/>
                <a:gd name="T4" fmla="*/ 23 w 25"/>
                <a:gd name="T5" fmla="*/ 0 h 194"/>
                <a:gd name="T6" fmla="*/ 0 w 25"/>
                <a:gd name="T7" fmla="*/ 97 h 194"/>
                <a:gd name="T8" fmla="*/ 23 w 25"/>
                <a:gd name="T9" fmla="*/ 194 h 194"/>
                <a:gd name="T10" fmla="*/ 25 w 25"/>
                <a:gd name="T11" fmla="*/ 194 h 194"/>
                <a:gd name="T12" fmla="*/ 2 w 25"/>
                <a:gd name="T13" fmla="*/ 97 h 194"/>
              </a:gdLst>
              <a:ahLst/>
              <a:cxnLst>
                <a:cxn ang="0">
                  <a:pos x="T0" y="T1"/>
                </a:cxn>
                <a:cxn ang="0">
                  <a:pos x="T2" y="T3"/>
                </a:cxn>
                <a:cxn ang="0">
                  <a:pos x="T4" y="T5"/>
                </a:cxn>
                <a:cxn ang="0">
                  <a:pos x="T6" y="T7"/>
                </a:cxn>
                <a:cxn ang="0">
                  <a:pos x="T8" y="T9"/>
                </a:cxn>
                <a:cxn ang="0">
                  <a:pos x="T10" y="T11"/>
                </a:cxn>
                <a:cxn ang="0">
                  <a:pos x="T12" y="T13"/>
                </a:cxn>
              </a:cxnLst>
              <a:rect l="0" t="0" r="r" b="b"/>
              <a:pathLst>
                <a:path w="25" h="194">
                  <a:moveTo>
                    <a:pt x="2" y="97"/>
                  </a:moveTo>
                  <a:cubicBezTo>
                    <a:pt x="2" y="44"/>
                    <a:pt x="13" y="0"/>
                    <a:pt x="25" y="0"/>
                  </a:cubicBezTo>
                  <a:cubicBezTo>
                    <a:pt x="23" y="0"/>
                    <a:pt x="23" y="0"/>
                    <a:pt x="23" y="0"/>
                  </a:cubicBezTo>
                  <a:cubicBezTo>
                    <a:pt x="11" y="0"/>
                    <a:pt x="0" y="44"/>
                    <a:pt x="0" y="97"/>
                  </a:cubicBezTo>
                  <a:cubicBezTo>
                    <a:pt x="0" y="150"/>
                    <a:pt x="11" y="194"/>
                    <a:pt x="23" y="194"/>
                  </a:cubicBezTo>
                  <a:cubicBezTo>
                    <a:pt x="25" y="194"/>
                    <a:pt x="25" y="194"/>
                    <a:pt x="25" y="194"/>
                  </a:cubicBezTo>
                  <a:cubicBezTo>
                    <a:pt x="13" y="194"/>
                    <a:pt x="2" y="150"/>
                    <a:pt x="2" y="97"/>
                  </a:cubicBez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22" name="Freeform 62"/>
            <p:cNvSpPr/>
            <p:nvPr/>
          </p:nvSpPr>
          <p:spPr bwMode="auto">
            <a:xfrm>
              <a:off x="9139238" y="2865438"/>
              <a:ext cx="23813" cy="1003300"/>
            </a:xfrm>
            <a:custGeom>
              <a:avLst/>
              <a:gdLst>
                <a:gd name="T0" fmla="*/ 0 w 6"/>
                <a:gd name="T1" fmla="*/ 241 h 244"/>
                <a:gd name="T2" fmla="*/ 0 w 6"/>
                <a:gd name="T3" fmla="*/ 3 h 244"/>
                <a:gd name="T4" fmla="*/ 2 w 6"/>
                <a:gd name="T5" fmla="*/ 0 h 244"/>
                <a:gd name="T6" fmla="*/ 4 w 6"/>
                <a:gd name="T7" fmla="*/ 0 h 244"/>
                <a:gd name="T8" fmla="*/ 6 w 6"/>
                <a:gd name="T9" fmla="*/ 3 h 244"/>
                <a:gd name="T10" fmla="*/ 6 w 6"/>
                <a:gd name="T11" fmla="*/ 241 h 244"/>
                <a:gd name="T12" fmla="*/ 4 w 6"/>
                <a:gd name="T13" fmla="*/ 244 h 244"/>
                <a:gd name="T14" fmla="*/ 2 w 6"/>
                <a:gd name="T15" fmla="*/ 244 h 244"/>
                <a:gd name="T16" fmla="*/ 0 w 6"/>
                <a:gd name="T17" fmla="*/ 241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44">
                  <a:moveTo>
                    <a:pt x="0" y="241"/>
                  </a:moveTo>
                  <a:cubicBezTo>
                    <a:pt x="0" y="3"/>
                    <a:pt x="0" y="3"/>
                    <a:pt x="0" y="3"/>
                  </a:cubicBezTo>
                  <a:cubicBezTo>
                    <a:pt x="0" y="1"/>
                    <a:pt x="1" y="0"/>
                    <a:pt x="2" y="0"/>
                  </a:cubicBezTo>
                  <a:cubicBezTo>
                    <a:pt x="4" y="0"/>
                    <a:pt x="4" y="0"/>
                    <a:pt x="4" y="0"/>
                  </a:cubicBezTo>
                  <a:cubicBezTo>
                    <a:pt x="5" y="0"/>
                    <a:pt x="6" y="1"/>
                    <a:pt x="6" y="3"/>
                  </a:cubicBezTo>
                  <a:cubicBezTo>
                    <a:pt x="6" y="241"/>
                    <a:pt x="6" y="241"/>
                    <a:pt x="6" y="241"/>
                  </a:cubicBezTo>
                  <a:cubicBezTo>
                    <a:pt x="6" y="243"/>
                    <a:pt x="5" y="244"/>
                    <a:pt x="4" y="244"/>
                  </a:cubicBezTo>
                  <a:cubicBezTo>
                    <a:pt x="2" y="244"/>
                    <a:pt x="2" y="244"/>
                    <a:pt x="2" y="244"/>
                  </a:cubicBezTo>
                  <a:cubicBezTo>
                    <a:pt x="1" y="244"/>
                    <a:pt x="0" y="243"/>
                    <a:pt x="0" y="241"/>
                  </a:cubicBez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23" name="Freeform 9"/>
            <p:cNvSpPr/>
            <p:nvPr/>
          </p:nvSpPr>
          <p:spPr bwMode="auto">
            <a:xfrm>
              <a:off x="9164138" y="2892261"/>
              <a:ext cx="770643" cy="477954"/>
            </a:xfrm>
            <a:custGeom>
              <a:avLst/>
              <a:gdLst>
                <a:gd name="T0" fmla="*/ 0 w 188"/>
                <a:gd name="T1" fmla="*/ 0 h 116"/>
                <a:gd name="T2" fmla="*/ 188 w 188"/>
                <a:gd name="T3" fmla="*/ 116 h 116"/>
                <a:gd name="T4" fmla="*/ 0 w 188"/>
                <a:gd name="T5" fmla="*/ 36 h 116"/>
                <a:gd name="T6" fmla="*/ 0 w 188"/>
                <a:gd name="T7" fmla="*/ 0 h 116"/>
              </a:gdLst>
              <a:ahLst/>
              <a:cxnLst>
                <a:cxn ang="0">
                  <a:pos x="T0" y="T1"/>
                </a:cxn>
                <a:cxn ang="0">
                  <a:pos x="T2" y="T3"/>
                </a:cxn>
                <a:cxn ang="0">
                  <a:pos x="T4" y="T5"/>
                </a:cxn>
                <a:cxn ang="0">
                  <a:pos x="T6" y="T7"/>
                </a:cxn>
              </a:cxnLst>
              <a:rect l="0" t="0" r="r" b="b"/>
              <a:pathLst>
                <a:path w="188" h="116">
                  <a:moveTo>
                    <a:pt x="0" y="0"/>
                  </a:moveTo>
                  <a:cubicBezTo>
                    <a:pt x="36" y="9"/>
                    <a:pt x="124" y="48"/>
                    <a:pt x="188" y="116"/>
                  </a:cubicBezTo>
                  <a:cubicBezTo>
                    <a:pt x="140" y="81"/>
                    <a:pt x="24" y="35"/>
                    <a:pt x="0" y="36"/>
                  </a:cubicBezTo>
                  <a:cubicBezTo>
                    <a:pt x="0" y="21"/>
                    <a:pt x="0" y="0"/>
                    <a:pt x="0" y="0"/>
                  </a:cubicBez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24" name="Freeform 5"/>
            <p:cNvSpPr/>
            <p:nvPr/>
          </p:nvSpPr>
          <p:spPr bwMode="auto">
            <a:xfrm>
              <a:off x="6961188" y="2529514"/>
              <a:ext cx="2178040" cy="1644817"/>
            </a:xfrm>
            <a:custGeom>
              <a:avLst/>
              <a:gdLst>
                <a:gd name="T0" fmla="*/ 531 w 531"/>
                <a:gd name="T1" fmla="*/ 74 h 399"/>
                <a:gd name="T2" fmla="*/ 17 w 531"/>
                <a:gd name="T3" fmla="*/ 101 h 399"/>
                <a:gd name="T4" fmla="*/ 17 w 531"/>
                <a:gd name="T5" fmla="*/ 307 h 399"/>
                <a:gd name="T6" fmla="*/ 531 w 531"/>
                <a:gd name="T7" fmla="*/ 333 h 399"/>
                <a:gd name="T8" fmla="*/ 531 w 531"/>
                <a:gd name="T9" fmla="*/ 74 h 399"/>
              </a:gdLst>
              <a:ahLst/>
              <a:cxnLst>
                <a:cxn ang="0">
                  <a:pos x="T0" y="T1"/>
                </a:cxn>
                <a:cxn ang="0">
                  <a:pos x="T2" y="T3"/>
                </a:cxn>
                <a:cxn ang="0">
                  <a:pos x="T4" y="T5"/>
                </a:cxn>
                <a:cxn ang="0">
                  <a:pos x="T6" y="T7"/>
                </a:cxn>
                <a:cxn ang="0">
                  <a:pos x="T8" y="T9"/>
                </a:cxn>
              </a:cxnLst>
              <a:rect l="0" t="0" r="r" b="b"/>
              <a:pathLst>
                <a:path w="531" h="399">
                  <a:moveTo>
                    <a:pt x="531" y="74"/>
                  </a:moveTo>
                  <a:cubicBezTo>
                    <a:pt x="280" y="0"/>
                    <a:pt x="106" y="60"/>
                    <a:pt x="17" y="101"/>
                  </a:cubicBezTo>
                  <a:cubicBezTo>
                    <a:pt x="17" y="101"/>
                    <a:pt x="0" y="236"/>
                    <a:pt x="17" y="307"/>
                  </a:cubicBezTo>
                  <a:cubicBezTo>
                    <a:pt x="220" y="399"/>
                    <a:pt x="417" y="368"/>
                    <a:pt x="531" y="333"/>
                  </a:cubicBezTo>
                  <a:lnTo>
                    <a:pt x="531" y="74"/>
                  </a:lnTo>
                  <a:close/>
                </a:path>
              </a:pathLst>
            </a:custGeom>
            <a:grpFill/>
            <a:ln>
              <a:noFill/>
            </a:ln>
            <a:effectLst/>
            <a:scene3d>
              <a:camera prst="orthographicFront">
                <a:rot lat="0" lon="0" rev="0"/>
              </a:camera>
              <a:lightRig rig="balanced" dir="t">
                <a:rot lat="0" lon="0" rev="8700000"/>
              </a:lightRig>
            </a:scene3d>
            <a:sp3d>
              <a:bevelT w="190500" h="38100"/>
            </a:sp3d>
          </p:spPr>
          <p:txBody>
            <a:bodyPr/>
            <a:lstStyle/>
            <a:p>
              <a:pPr eaLnBrk="1" fontAlgn="auto" hangingPunct="1">
                <a:spcBef>
                  <a:spcPts val="0"/>
                </a:spcBef>
                <a:spcAft>
                  <a:spcPts val="0"/>
                </a:spcAft>
                <a:defRPr/>
              </a:pPr>
              <a:endParaRPr lang="en-US">
                <a:latin typeface="+mn-lt"/>
              </a:endParaRPr>
            </a:p>
          </p:txBody>
        </p:sp>
        <p:sp>
          <p:nvSpPr>
            <p:cNvPr id="25" name="Freeform 8"/>
            <p:cNvSpPr/>
            <p:nvPr/>
          </p:nvSpPr>
          <p:spPr bwMode="auto">
            <a:xfrm>
              <a:off x="9164138" y="2851004"/>
              <a:ext cx="770643" cy="1046985"/>
            </a:xfrm>
            <a:custGeom>
              <a:avLst/>
              <a:gdLst>
                <a:gd name="T0" fmla="*/ 0 w 188"/>
                <a:gd name="T1" fmla="*/ 0 h 254"/>
                <a:gd name="T2" fmla="*/ 0 w 188"/>
                <a:gd name="T3" fmla="*/ 254 h 254"/>
                <a:gd name="T4" fmla="*/ 188 w 188"/>
                <a:gd name="T5" fmla="*/ 126 h 254"/>
                <a:gd name="T6" fmla="*/ 0 w 188"/>
                <a:gd name="T7" fmla="*/ 0 h 254"/>
              </a:gdLst>
              <a:ahLst/>
              <a:cxnLst>
                <a:cxn ang="0">
                  <a:pos x="T0" y="T1"/>
                </a:cxn>
                <a:cxn ang="0">
                  <a:pos x="T2" y="T3"/>
                </a:cxn>
                <a:cxn ang="0">
                  <a:pos x="T4" y="T5"/>
                </a:cxn>
                <a:cxn ang="0">
                  <a:pos x="T6" y="T7"/>
                </a:cxn>
              </a:cxnLst>
              <a:rect l="0" t="0" r="r" b="b"/>
              <a:pathLst>
                <a:path w="188" h="254">
                  <a:moveTo>
                    <a:pt x="0" y="0"/>
                  </a:moveTo>
                  <a:cubicBezTo>
                    <a:pt x="0" y="254"/>
                    <a:pt x="0" y="254"/>
                    <a:pt x="0" y="254"/>
                  </a:cubicBezTo>
                  <a:cubicBezTo>
                    <a:pt x="0" y="254"/>
                    <a:pt x="109" y="236"/>
                    <a:pt x="188" y="126"/>
                  </a:cubicBezTo>
                  <a:cubicBezTo>
                    <a:pt x="135" y="62"/>
                    <a:pt x="88" y="17"/>
                    <a:pt x="0" y="0"/>
                  </a:cubicBezTo>
                  <a:close/>
                </a:path>
              </a:pathLst>
            </a:custGeom>
            <a:grpFill/>
            <a:ln>
              <a:noFill/>
            </a:ln>
            <a:effectLst/>
            <a:scene3d>
              <a:camera prst="orthographicFront">
                <a:rot lat="0" lon="0" rev="0"/>
              </a:camera>
              <a:lightRig rig="balanced" dir="t">
                <a:rot lat="0" lon="0" rev="8700000"/>
              </a:lightRig>
            </a:scene3d>
            <a:sp3d>
              <a:bevelT w="190500" h="38100"/>
            </a:sp3d>
          </p:spPr>
          <p:txBody>
            <a:bodyPr/>
            <a:lstStyle/>
            <a:p>
              <a:pPr eaLnBrk="1" fontAlgn="auto" hangingPunct="1">
                <a:spcBef>
                  <a:spcPts val="0"/>
                </a:spcBef>
                <a:spcAft>
                  <a:spcPts val="0"/>
                </a:spcAft>
                <a:defRPr/>
              </a:pPr>
              <a:endParaRPr lang="en-US">
                <a:latin typeface="+mn-lt"/>
              </a:endParaRPr>
            </a:p>
          </p:txBody>
        </p:sp>
        <p:sp>
          <p:nvSpPr>
            <p:cNvPr id="26" name="Freeform 6"/>
            <p:cNvSpPr/>
            <p:nvPr/>
          </p:nvSpPr>
          <p:spPr bwMode="auto">
            <a:xfrm>
              <a:off x="6961188" y="2941302"/>
              <a:ext cx="2178040" cy="1233029"/>
            </a:xfrm>
            <a:custGeom>
              <a:avLst/>
              <a:gdLst>
                <a:gd name="T0" fmla="*/ 42 w 531"/>
                <a:gd name="T1" fmla="*/ 155 h 299"/>
                <a:gd name="T2" fmla="*/ 19 w 531"/>
                <a:gd name="T3" fmla="*/ 0 h 299"/>
                <a:gd name="T4" fmla="*/ 17 w 531"/>
                <a:gd name="T5" fmla="*/ 1 h 299"/>
                <a:gd name="T6" fmla="*/ 17 w 531"/>
                <a:gd name="T7" fmla="*/ 207 h 299"/>
                <a:gd name="T8" fmla="*/ 531 w 531"/>
                <a:gd name="T9" fmla="*/ 233 h 299"/>
                <a:gd name="T10" fmla="*/ 531 w 531"/>
                <a:gd name="T11" fmla="*/ 188 h 299"/>
                <a:gd name="T12" fmla="*/ 42 w 531"/>
                <a:gd name="T13" fmla="*/ 155 h 299"/>
              </a:gdLst>
              <a:ahLst/>
              <a:cxnLst>
                <a:cxn ang="0">
                  <a:pos x="T0" y="T1"/>
                </a:cxn>
                <a:cxn ang="0">
                  <a:pos x="T2" y="T3"/>
                </a:cxn>
                <a:cxn ang="0">
                  <a:pos x="T4" y="T5"/>
                </a:cxn>
                <a:cxn ang="0">
                  <a:pos x="T6" y="T7"/>
                </a:cxn>
                <a:cxn ang="0">
                  <a:pos x="T8" y="T9"/>
                </a:cxn>
                <a:cxn ang="0">
                  <a:pos x="T10" y="T11"/>
                </a:cxn>
                <a:cxn ang="0">
                  <a:pos x="T12" y="T13"/>
                </a:cxn>
              </a:cxnLst>
              <a:rect l="0" t="0" r="r" b="b"/>
              <a:pathLst>
                <a:path w="531" h="299">
                  <a:moveTo>
                    <a:pt x="42" y="155"/>
                  </a:moveTo>
                  <a:cubicBezTo>
                    <a:pt x="32" y="113"/>
                    <a:pt x="24" y="47"/>
                    <a:pt x="19" y="0"/>
                  </a:cubicBezTo>
                  <a:cubicBezTo>
                    <a:pt x="18" y="0"/>
                    <a:pt x="18" y="0"/>
                    <a:pt x="17" y="1"/>
                  </a:cubicBezTo>
                  <a:cubicBezTo>
                    <a:pt x="17" y="1"/>
                    <a:pt x="0" y="136"/>
                    <a:pt x="17" y="207"/>
                  </a:cubicBezTo>
                  <a:cubicBezTo>
                    <a:pt x="220" y="299"/>
                    <a:pt x="417" y="268"/>
                    <a:pt x="531" y="233"/>
                  </a:cubicBezTo>
                  <a:cubicBezTo>
                    <a:pt x="531" y="188"/>
                    <a:pt x="531" y="188"/>
                    <a:pt x="531" y="188"/>
                  </a:cubicBezTo>
                  <a:cubicBezTo>
                    <a:pt x="414" y="220"/>
                    <a:pt x="231" y="241"/>
                    <a:pt x="42" y="155"/>
                  </a:cubicBez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27" name="Freeform 61"/>
            <p:cNvSpPr/>
            <p:nvPr/>
          </p:nvSpPr>
          <p:spPr bwMode="auto">
            <a:xfrm>
              <a:off x="7889875" y="3092451"/>
              <a:ext cx="908050" cy="923925"/>
            </a:xfrm>
            <a:custGeom>
              <a:avLst/>
              <a:gdLst>
                <a:gd name="T0" fmla="*/ 572 w 572"/>
                <a:gd name="T1" fmla="*/ 331 h 582"/>
                <a:gd name="T2" fmla="*/ 319 w 572"/>
                <a:gd name="T3" fmla="*/ 582 h 582"/>
                <a:gd name="T4" fmla="*/ 0 w 572"/>
                <a:gd name="T5" fmla="*/ 264 h 582"/>
                <a:gd name="T6" fmla="*/ 272 w 572"/>
                <a:gd name="T7" fmla="*/ 0 h 582"/>
                <a:gd name="T8" fmla="*/ 572 w 572"/>
                <a:gd name="T9" fmla="*/ 331 h 582"/>
              </a:gdLst>
              <a:ahLst/>
              <a:cxnLst>
                <a:cxn ang="0">
                  <a:pos x="T0" y="T1"/>
                </a:cxn>
                <a:cxn ang="0">
                  <a:pos x="T2" y="T3"/>
                </a:cxn>
                <a:cxn ang="0">
                  <a:pos x="T4" y="T5"/>
                </a:cxn>
                <a:cxn ang="0">
                  <a:pos x="T6" y="T7"/>
                </a:cxn>
                <a:cxn ang="0">
                  <a:pos x="T8" y="T9"/>
                </a:cxn>
              </a:cxnLst>
              <a:rect l="0" t="0" r="r" b="b"/>
              <a:pathLst>
                <a:path w="572" h="582">
                  <a:moveTo>
                    <a:pt x="572" y="331"/>
                  </a:moveTo>
                  <a:lnTo>
                    <a:pt x="319" y="582"/>
                  </a:lnTo>
                  <a:lnTo>
                    <a:pt x="0" y="264"/>
                  </a:lnTo>
                  <a:lnTo>
                    <a:pt x="272" y="0"/>
                  </a:lnTo>
                  <a:lnTo>
                    <a:pt x="572" y="331"/>
                  </a:ln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28" name="Oval 63"/>
            <p:cNvSpPr>
              <a:spLocks noChangeArrowheads="1"/>
            </p:cNvSpPr>
            <p:nvPr/>
          </p:nvSpPr>
          <p:spPr bwMode="auto">
            <a:xfrm>
              <a:off x="8194675" y="3013076"/>
              <a:ext cx="706438" cy="708025"/>
            </a:xfrm>
            <a:prstGeom prst="ellipse">
              <a:avLst/>
            </a:prstGeom>
            <a:grpFill/>
            <a:ln>
              <a:noFill/>
            </a:ln>
            <a:effectLst>
              <a:innerShdw blurRad="165100" dist="38100" dir="18600000">
                <a:prstClr val="black">
                  <a:alpha val="79000"/>
                </a:prstClr>
              </a:innerShdw>
            </a:effectLst>
          </p:spPr>
          <p:txBody>
            <a:bodyPr/>
            <a:lstStyle/>
            <a:p>
              <a:pPr eaLnBrk="1" fontAlgn="auto" hangingPunct="1">
                <a:spcBef>
                  <a:spcPts val="0"/>
                </a:spcBef>
                <a:spcAft>
                  <a:spcPts val="0"/>
                </a:spcAft>
                <a:defRPr/>
              </a:pPr>
              <a:endParaRPr lang="en-US">
                <a:latin typeface="+mn-lt"/>
              </a:endParaRPr>
            </a:p>
          </p:txBody>
        </p:sp>
        <p:sp>
          <p:nvSpPr>
            <p:cNvPr id="29" name="Freeform 60"/>
            <p:cNvSpPr/>
            <p:nvPr/>
          </p:nvSpPr>
          <p:spPr bwMode="auto">
            <a:xfrm>
              <a:off x="6999288" y="3395663"/>
              <a:ext cx="1027113" cy="304800"/>
            </a:xfrm>
            <a:custGeom>
              <a:avLst/>
              <a:gdLst>
                <a:gd name="T0" fmla="*/ 647 w 647"/>
                <a:gd name="T1" fmla="*/ 0 h 192"/>
                <a:gd name="T2" fmla="*/ 13 w 647"/>
                <a:gd name="T3" fmla="*/ 192 h 192"/>
                <a:gd name="T4" fmla="*/ 0 w 647"/>
                <a:gd name="T5" fmla="*/ 11 h 192"/>
                <a:gd name="T6" fmla="*/ 647 w 647"/>
                <a:gd name="T7" fmla="*/ 0 h 192"/>
              </a:gdLst>
              <a:ahLst/>
              <a:cxnLst>
                <a:cxn ang="0">
                  <a:pos x="T0" y="T1"/>
                </a:cxn>
                <a:cxn ang="0">
                  <a:pos x="T2" y="T3"/>
                </a:cxn>
                <a:cxn ang="0">
                  <a:pos x="T4" y="T5"/>
                </a:cxn>
                <a:cxn ang="0">
                  <a:pos x="T6" y="T7"/>
                </a:cxn>
              </a:cxnLst>
              <a:rect l="0" t="0" r="r" b="b"/>
              <a:pathLst>
                <a:path w="647" h="192">
                  <a:moveTo>
                    <a:pt x="647" y="0"/>
                  </a:moveTo>
                  <a:lnTo>
                    <a:pt x="13" y="192"/>
                  </a:lnTo>
                  <a:lnTo>
                    <a:pt x="0" y="11"/>
                  </a:lnTo>
                  <a:lnTo>
                    <a:pt x="647" y="0"/>
                  </a:ln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30" name="Freeform 7"/>
            <p:cNvSpPr/>
            <p:nvPr/>
          </p:nvSpPr>
          <p:spPr bwMode="auto">
            <a:xfrm>
              <a:off x="6982525" y="2516449"/>
              <a:ext cx="2124329" cy="634418"/>
            </a:xfrm>
            <a:custGeom>
              <a:avLst/>
              <a:gdLst>
                <a:gd name="T0" fmla="*/ 518 w 518"/>
                <a:gd name="T1" fmla="*/ 110 h 154"/>
                <a:gd name="T2" fmla="*/ 518 w 518"/>
                <a:gd name="T3" fmla="*/ 74 h 154"/>
                <a:gd name="T4" fmla="*/ 4 w 518"/>
                <a:gd name="T5" fmla="*/ 110 h 154"/>
                <a:gd name="T6" fmla="*/ 0 w 518"/>
                <a:gd name="T7" fmla="*/ 154 h 154"/>
                <a:gd name="T8" fmla="*/ 518 w 518"/>
                <a:gd name="T9" fmla="*/ 110 h 154"/>
              </a:gdLst>
              <a:ahLst/>
              <a:cxnLst>
                <a:cxn ang="0">
                  <a:pos x="T0" y="T1"/>
                </a:cxn>
                <a:cxn ang="0">
                  <a:pos x="T2" y="T3"/>
                </a:cxn>
                <a:cxn ang="0">
                  <a:pos x="T4" y="T5"/>
                </a:cxn>
                <a:cxn ang="0">
                  <a:pos x="T6" y="T7"/>
                </a:cxn>
                <a:cxn ang="0">
                  <a:pos x="T8" y="T9"/>
                </a:cxn>
              </a:cxnLst>
              <a:rect l="0" t="0" r="r" b="b"/>
              <a:pathLst>
                <a:path w="518" h="154">
                  <a:moveTo>
                    <a:pt x="518" y="110"/>
                  </a:moveTo>
                  <a:cubicBezTo>
                    <a:pt x="518" y="74"/>
                    <a:pt x="518" y="74"/>
                    <a:pt x="518" y="74"/>
                  </a:cubicBezTo>
                  <a:cubicBezTo>
                    <a:pt x="267" y="0"/>
                    <a:pt x="93" y="69"/>
                    <a:pt x="4" y="110"/>
                  </a:cubicBezTo>
                  <a:cubicBezTo>
                    <a:pt x="4" y="110"/>
                    <a:pt x="2" y="128"/>
                    <a:pt x="0" y="154"/>
                  </a:cubicBezTo>
                  <a:cubicBezTo>
                    <a:pt x="90" y="114"/>
                    <a:pt x="288" y="51"/>
                    <a:pt x="518" y="110"/>
                  </a:cubicBez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31" name="Freeform 64"/>
            <p:cNvSpPr/>
            <p:nvPr/>
          </p:nvSpPr>
          <p:spPr bwMode="auto">
            <a:xfrm>
              <a:off x="6688138" y="3289301"/>
              <a:ext cx="1366838" cy="155575"/>
            </a:xfrm>
            <a:custGeom>
              <a:avLst/>
              <a:gdLst>
                <a:gd name="T0" fmla="*/ 326 w 333"/>
                <a:gd name="T1" fmla="*/ 26 h 38"/>
                <a:gd name="T2" fmla="*/ 333 w 333"/>
                <a:gd name="T3" fmla="*/ 19 h 38"/>
                <a:gd name="T4" fmla="*/ 333 w 333"/>
                <a:gd name="T5" fmla="*/ 19 h 38"/>
                <a:gd name="T6" fmla="*/ 333 w 333"/>
                <a:gd name="T7" fmla="*/ 19 h 38"/>
                <a:gd name="T8" fmla="*/ 326 w 333"/>
                <a:gd name="T9" fmla="*/ 12 h 38"/>
                <a:gd name="T10" fmla="*/ 19 w 333"/>
                <a:gd name="T11" fmla="*/ 0 h 38"/>
                <a:gd name="T12" fmla="*/ 0 w 333"/>
                <a:gd name="T13" fmla="*/ 19 h 38"/>
                <a:gd name="T14" fmla="*/ 0 w 333"/>
                <a:gd name="T15" fmla="*/ 19 h 38"/>
                <a:gd name="T16" fmla="*/ 0 w 333"/>
                <a:gd name="T17" fmla="*/ 19 h 38"/>
                <a:gd name="T18" fmla="*/ 19 w 333"/>
                <a:gd name="T19" fmla="*/ 38 h 38"/>
                <a:gd name="T20" fmla="*/ 326 w 333"/>
                <a:gd name="T21" fmla="*/ 2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3" h="38">
                  <a:moveTo>
                    <a:pt x="326" y="26"/>
                  </a:moveTo>
                  <a:cubicBezTo>
                    <a:pt x="330" y="26"/>
                    <a:pt x="333" y="23"/>
                    <a:pt x="333" y="19"/>
                  </a:cubicBezTo>
                  <a:cubicBezTo>
                    <a:pt x="333" y="19"/>
                    <a:pt x="333" y="19"/>
                    <a:pt x="333" y="19"/>
                  </a:cubicBezTo>
                  <a:cubicBezTo>
                    <a:pt x="333" y="19"/>
                    <a:pt x="333" y="19"/>
                    <a:pt x="333" y="19"/>
                  </a:cubicBezTo>
                  <a:cubicBezTo>
                    <a:pt x="333" y="15"/>
                    <a:pt x="330" y="12"/>
                    <a:pt x="326" y="12"/>
                  </a:cubicBezTo>
                  <a:cubicBezTo>
                    <a:pt x="19" y="0"/>
                    <a:pt x="19" y="0"/>
                    <a:pt x="19" y="0"/>
                  </a:cubicBezTo>
                  <a:cubicBezTo>
                    <a:pt x="9" y="0"/>
                    <a:pt x="0" y="8"/>
                    <a:pt x="0" y="19"/>
                  </a:cubicBezTo>
                  <a:cubicBezTo>
                    <a:pt x="0" y="19"/>
                    <a:pt x="0" y="19"/>
                    <a:pt x="0" y="19"/>
                  </a:cubicBezTo>
                  <a:cubicBezTo>
                    <a:pt x="0" y="19"/>
                    <a:pt x="0" y="19"/>
                    <a:pt x="0" y="19"/>
                  </a:cubicBezTo>
                  <a:cubicBezTo>
                    <a:pt x="0" y="30"/>
                    <a:pt x="9" y="38"/>
                    <a:pt x="19" y="38"/>
                  </a:cubicBezTo>
                  <a:lnTo>
                    <a:pt x="326" y="26"/>
                  </a:lnTo>
                  <a:close/>
                </a:path>
              </a:pathLst>
            </a:custGeom>
            <a:grpFill/>
            <a:ln>
              <a:noFill/>
            </a:ln>
          </p:spPr>
          <p:txBody>
            <a:bodyPr/>
            <a:lstStyle/>
            <a:p>
              <a:pPr eaLnBrk="1" fontAlgn="auto" hangingPunct="1">
                <a:spcBef>
                  <a:spcPts val="0"/>
                </a:spcBef>
                <a:spcAft>
                  <a:spcPts val="0"/>
                </a:spcAft>
                <a:defRPr/>
              </a:pPr>
              <a:endParaRPr lang="en-US">
                <a:latin typeface="+mn-lt"/>
              </a:endParaRPr>
            </a:p>
          </p:txBody>
        </p:sp>
        <p:sp>
          <p:nvSpPr>
            <p:cNvPr id="32" name="Freeform 75"/>
            <p:cNvSpPr/>
            <p:nvPr/>
          </p:nvSpPr>
          <p:spPr bwMode="auto">
            <a:xfrm>
              <a:off x="6704013" y="2355851"/>
              <a:ext cx="1330325" cy="369888"/>
            </a:xfrm>
            <a:custGeom>
              <a:avLst/>
              <a:gdLst>
                <a:gd name="T0" fmla="*/ 0 w 324"/>
                <a:gd name="T1" fmla="*/ 22 h 90"/>
                <a:gd name="T2" fmla="*/ 15 w 324"/>
                <a:gd name="T3" fmla="*/ 18 h 90"/>
                <a:gd name="T4" fmla="*/ 31 w 324"/>
                <a:gd name="T5" fmla="*/ 13 h 90"/>
                <a:gd name="T6" fmla="*/ 53 w 324"/>
                <a:gd name="T7" fmla="*/ 8 h 90"/>
                <a:gd name="T8" fmla="*/ 66 w 324"/>
                <a:gd name="T9" fmla="*/ 5 h 90"/>
                <a:gd name="T10" fmla="*/ 80 w 324"/>
                <a:gd name="T11" fmla="*/ 3 h 90"/>
                <a:gd name="T12" fmla="*/ 94 w 324"/>
                <a:gd name="T13" fmla="*/ 2 h 90"/>
                <a:gd name="T14" fmla="*/ 109 w 324"/>
                <a:gd name="T15" fmla="*/ 1 h 90"/>
                <a:gd name="T16" fmla="*/ 125 w 324"/>
                <a:gd name="T17" fmla="*/ 0 h 90"/>
                <a:gd name="T18" fmla="*/ 141 w 324"/>
                <a:gd name="T19" fmla="*/ 1 h 90"/>
                <a:gd name="T20" fmla="*/ 149 w 324"/>
                <a:gd name="T21" fmla="*/ 1 h 90"/>
                <a:gd name="T22" fmla="*/ 157 w 324"/>
                <a:gd name="T23" fmla="*/ 2 h 90"/>
                <a:gd name="T24" fmla="*/ 174 w 324"/>
                <a:gd name="T25" fmla="*/ 4 h 90"/>
                <a:gd name="T26" fmla="*/ 190 w 324"/>
                <a:gd name="T27" fmla="*/ 8 h 90"/>
                <a:gd name="T28" fmla="*/ 198 w 324"/>
                <a:gd name="T29" fmla="*/ 10 h 90"/>
                <a:gd name="T30" fmla="*/ 206 w 324"/>
                <a:gd name="T31" fmla="*/ 12 h 90"/>
                <a:gd name="T32" fmla="*/ 214 w 324"/>
                <a:gd name="T33" fmla="*/ 15 h 90"/>
                <a:gd name="T34" fmla="*/ 217 w 324"/>
                <a:gd name="T35" fmla="*/ 16 h 90"/>
                <a:gd name="T36" fmla="*/ 221 w 324"/>
                <a:gd name="T37" fmla="*/ 17 h 90"/>
                <a:gd name="T38" fmla="*/ 236 w 324"/>
                <a:gd name="T39" fmla="*/ 23 h 90"/>
                <a:gd name="T40" fmla="*/ 262 w 324"/>
                <a:gd name="T41" fmla="*/ 37 h 90"/>
                <a:gd name="T42" fmla="*/ 284 w 324"/>
                <a:gd name="T43" fmla="*/ 52 h 90"/>
                <a:gd name="T44" fmla="*/ 301 w 324"/>
                <a:gd name="T45" fmla="*/ 67 h 90"/>
                <a:gd name="T46" fmla="*/ 314 w 324"/>
                <a:gd name="T47" fmla="*/ 79 h 90"/>
                <a:gd name="T48" fmla="*/ 321 w 324"/>
                <a:gd name="T49" fmla="*/ 87 h 90"/>
                <a:gd name="T50" fmla="*/ 324 w 324"/>
                <a:gd name="T51" fmla="*/ 90 h 90"/>
                <a:gd name="T52" fmla="*/ 321 w 324"/>
                <a:gd name="T53" fmla="*/ 88 h 90"/>
                <a:gd name="T54" fmla="*/ 313 w 324"/>
                <a:gd name="T55" fmla="*/ 80 h 90"/>
                <a:gd name="T56" fmla="*/ 300 w 324"/>
                <a:gd name="T57" fmla="*/ 68 h 90"/>
                <a:gd name="T58" fmla="*/ 283 w 324"/>
                <a:gd name="T59" fmla="*/ 54 h 90"/>
                <a:gd name="T60" fmla="*/ 260 w 324"/>
                <a:gd name="T61" fmla="*/ 40 h 90"/>
                <a:gd name="T62" fmla="*/ 234 w 324"/>
                <a:gd name="T63" fmla="*/ 27 h 90"/>
                <a:gd name="T64" fmla="*/ 220 w 324"/>
                <a:gd name="T65" fmla="*/ 21 h 90"/>
                <a:gd name="T66" fmla="*/ 216 w 324"/>
                <a:gd name="T67" fmla="*/ 20 h 90"/>
                <a:gd name="T68" fmla="*/ 212 w 324"/>
                <a:gd name="T69" fmla="*/ 19 h 90"/>
                <a:gd name="T70" fmla="*/ 205 w 324"/>
                <a:gd name="T71" fmla="*/ 16 h 90"/>
                <a:gd name="T72" fmla="*/ 197 w 324"/>
                <a:gd name="T73" fmla="*/ 14 h 90"/>
                <a:gd name="T74" fmla="*/ 189 w 324"/>
                <a:gd name="T75" fmla="*/ 12 h 90"/>
                <a:gd name="T76" fmla="*/ 173 w 324"/>
                <a:gd name="T77" fmla="*/ 9 h 90"/>
                <a:gd name="T78" fmla="*/ 157 w 324"/>
                <a:gd name="T79" fmla="*/ 7 h 90"/>
                <a:gd name="T80" fmla="*/ 149 w 324"/>
                <a:gd name="T81" fmla="*/ 6 h 90"/>
                <a:gd name="T82" fmla="*/ 141 w 324"/>
                <a:gd name="T83" fmla="*/ 5 h 90"/>
                <a:gd name="T84" fmla="*/ 125 w 324"/>
                <a:gd name="T85" fmla="*/ 5 h 90"/>
                <a:gd name="T86" fmla="*/ 109 w 324"/>
                <a:gd name="T87" fmla="*/ 5 h 90"/>
                <a:gd name="T88" fmla="*/ 94 w 324"/>
                <a:gd name="T89" fmla="*/ 5 h 90"/>
                <a:gd name="T90" fmla="*/ 80 w 324"/>
                <a:gd name="T91" fmla="*/ 7 h 90"/>
                <a:gd name="T92" fmla="*/ 66 w 324"/>
                <a:gd name="T93" fmla="*/ 8 h 90"/>
                <a:gd name="T94" fmla="*/ 54 w 324"/>
                <a:gd name="T95" fmla="*/ 10 h 90"/>
                <a:gd name="T96" fmla="*/ 32 w 324"/>
                <a:gd name="T97" fmla="*/ 14 h 90"/>
                <a:gd name="T98" fmla="*/ 15 w 324"/>
                <a:gd name="T99" fmla="*/ 18 h 90"/>
                <a:gd name="T100" fmla="*/ 0 w 324"/>
                <a:gd name="T101" fmla="*/ 2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24" h="90">
                  <a:moveTo>
                    <a:pt x="0" y="22"/>
                  </a:moveTo>
                  <a:cubicBezTo>
                    <a:pt x="0" y="22"/>
                    <a:pt x="5" y="20"/>
                    <a:pt x="15" y="18"/>
                  </a:cubicBezTo>
                  <a:cubicBezTo>
                    <a:pt x="19" y="16"/>
                    <a:pt x="25" y="15"/>
                    <a:pt x="31" y="13"/>
                  </a:cubicBezTo>
                  <a:cubicBezTo>
                    <a:pt x="38" y="11"/>
                    <a:pt x="45" y="10"/>
                    <a:pt x="53" y="8"/>
                  </a:cubicBezTo>
                  <a:cubicBezTo>
                    <a:pt x="57" y="7"/>
                    <a:pt x="61" y="6"/>
                    <a:pt x="66" y="5"/>
                  </a:cubicBezTo>
                  <a:cubicBezTo>
                    <a:pt x="70" y="5"/>
                    <a:pt x="75" y="4"/>
                    <a:pt x="80" y="3"/>
                  </a:cubicBezTo>
                  <a:cubicBezTo>
                    <a:pt x="84" y="3"/>
                    <a:pt x="89" y="2"/>
                    <a:pt x="94" y="2"/>
                  </a:cubicBezTo>
                  <a:cubicBezTo>
                    <a:pt x="99" y="1"/>
                    <a:pt x="104" y="1"/>
                    <a:pt x="109" y="1"/>
                  </a:cubicBezTo>
                  <a:cubicBezTo>
                    <a:pt x="114" y="1"/>
                    <a:pt x="120" y="0"/>
                    <a:pt x="125" y="0"/>
                  </a:cubicBezTo>
                  <a:cubicBezTo>
                    <a:pt x="130" y="1"/>
                    <a:pt x="136" y="1"/>
                    <a:pt x="141" y="1"/>
                  </a:cubicBezTo>
                  <a:cubicBezTo>
                    <a:pt x="144" y="1"/>
                    <a:pt x="146" y="1"/>
                    <a:pt x="149" y="1"/>
                  </a:cubicBezTo>
                  <a:cubicBezTo>
                    <a:pt x="152" y="2"/>
                    <a:pt x="155" y="2"/>
                    <a:pt x="157" y="2"/>
                  </a:cubicBezTo>
                  <a:cubicBezTo>
                    <a:pt x="163" y="3"/>
                    <a:pt x="168" y="4"/>
                    <a:pt x="174" y="4"/>
                  </a:cubicBezTo>
                  <a:cubicBezTo>
                    <a:pt x="179" y="6"/>
                    <a:pt x="185" y="7"/>
                    <a:pt x="190" y="8"/>
                  </a:cubicBezTo>
                  <a:cubicBezTo>
                    <a:pt x="193" y="9"/>
                    <a:pt x="195" y="9"/>
                    <a:pt x="198" y="10"/>
                  </a:cubicBezTo>
                  <a:cubicBezTo>
                    <a:pt x="201" y="11"/>
                    <a:pt x="203" y="12"/>
                    <a:pt x="206" y="12"/>
                  </a:cubicBezTo>
                  <a:cubicBezTo>
                    <a:pt x="208" y="13"/>
                    <a:pt x="211" y="14"/>
                    <a:pt x="214" y="15"/>
                  </a:cubicBezTo>
                  <a:cubicBezTo>
                    <a:pt x="217" y="16"/>
                    <a:pt x="217" y="16"/>
                    <a:pt x="217" y="16"/>
                  </a:cubicBezTo>
                  <a:cubicBezTo>
                    <a:pt x="221" y="17"/>
                    <a:pt x="221" y="17"/>
                    <a:pt x="221" y="17"/>
                  </a:cubicBezTo>
                  <a:cubicBezTo>
                    <a:pt x="226" y="19"/>
                    <a:pt x="231" y="21"/>
                    <a:pt x="236" y="23"/>
                  </a:cubicBezTo>
                  <a:cubicBezTo>
                    <a:pt x="245" y="28"/>
                    <a:pt x="254" y="32"/>
                    <a:pt x="262" y="37"/>
                  </a:cubicBezTo>
                  <a:cubicBezTo>
                    <a:pt x="270" y="42"/>
                    <a:pt x="278" y="47"/>
                    <a:pt x="284" y="52"/>
                  </a:cubicBezTo>
                  <a:cubicBezTo>
                    <a:pt x="291" y="57"/>
                    <a:pt x="297" y="62"/>
                    <a:pt x="301" y="67"/>
                  </a:cubicBezTo>
                  <a:cubicBezTo>
                    <a:pt x="306" y="71"/>
                    <a:pt x="310" y="76"/>
                    <a:pt x="314" y="79"/>
                  </a:cubicBezTo>
                  <a:cubicBezTo>
                    <a:pt x="317" y="82"/>
                    <a:pt x="319" y="85"/>
                    <a:pt x="321" y="87"/>
                  </a:cubicBezTo>
                  <a:cubicBezTo>
                    <a:pt x="323" y="89"/>
                    <a:pt x="324" y="90"/>
                    <a:pt x="324" y="90"/>
                  </a:cubicBezTo>
                  <a:cubicBezTo>
                    <a:pt x="324" y="90"/>
                    <a:pt x="323" y="89"/>
                    <a:pt x="321" y="88"/>
                  </a:cubicBezTo>
                  <a:cubicBezTo>
                    <a:pt x="319" y="86"/>
                    <a:pt x="317" y="83"/>
                    <a:pt x="313" y="80"/>
                  </a:cubicBezTo>
                  <a:cubicBezTo>
                    <a:pt x="310" y="76"/>
                    <a:pt x="305" y="72"/>
                    <a:pt x="300" y="68"/>
                  </a:cubicBezTo>
                  <a:cubicBezTo>
                    <a:pt x="295" y="64"/>
                    <a:pt x="289" y="59"/>
                    <a:pt x="283" y="54"/>
                  </a:cubicBezTo>
                  <a:cubicBezTo>
                    <a:pt x="276" y="50"/>
                    <a:pt x="269" y="45"/>
                    <a:pt x="260" y="40"/>
                  </a:cubicBezTo>
                  <a:cubicBezTo>
                    <a:pt x="252" y="35"/>
                    <a:pt x="243" y="31"/>
                    <a:pt x="234" y="27"/>
                  </a:cubicBezTo>
                  <a:cubicBezTo>
                    <a:pt x="229" y="25"/>
                    <a:pt x="225" y="23"/>
                    <a:pt x="220" y="21"/>
                  </a:cubicBezTo>
                  <a:cubicBezTo>
                    <a:pt x="216" y="20"/>
                    <a:pt x="216" y="20"/>
                    <a:pt x="216" y="20"/>
                  </a:cubicBezTo>
                  <a:cubicBezTo>
                    <a:pt x="212" y="19"/>
                    <a:pt x="212" y="19"/>
                    <a:pt x="212" y="19"/>
                  </a:cubicBezTo>
                  <a:cubicBezTo>
                    <a:pt x="210" y="18"/>
                    <a:pt x="207" y="17"/>
                    <a:pt x="205" y="16"/>
                  </a:cubicBezTo>
                  <a:cubicBezTo>
                    <a:pt x="202" y="16"/>
                    <a:pt x="199" y="15"/>
                    <a:pt x="197" y="14"/>
                  </a:cubicBezTo>
                  <a:cubicBezTo>
                    <a:pt x="194" y="13"/>
                    <a:pt x="192" y="13"/>
                    <a:pt x="189" y="12"/>
                  </a:cubicBezTo>
                  <a:cubicBezTo>
                    <a:pt x="184" y="11"/>
                    <a:pt x="178" y="10"/>
                    <a:pt x="173" y="9"/>
                  </a:cubicBezTo>
                  <a:cubicBezTo>
                    <a:pt x="168" y="8"/>
                    <a:pt x="162" y="8"/>
                    <a:pt x="157" y="7"/>
                  </a:cubicBezTo>
                  <a:cubicBezTo>
                    <a:pt x="154" y="6"/>
                    <a:pt x="151" y="6"/>
                    <a:pt x="149" y="6"/>
                  </a:cubicBezTo>
                  <a:cubicBezTo>
                    <a:pt x="146" y="6"/>
                    <a:pt x="143" y="5"/>
                    <a:pt x="141" y="5"/>
                  </a:cubicBezTo>
                  <a:cubicBezTo>
                    <a:pt x="135" y="5"/>
                    <a:pt x="130" y="5"/>
                    <a:pt x="125" y="5"/>
                  </a:cubicBezTo>
                  <a:cubicBezTo>
                    <a:pt x="120" y="4"/>
                    <a:pt x="114" y="5"/>
                    <a:pt x="109" y="5"/>
                  </a:cubicBezTo>
                  <a:cubicBezTo>
                    <a:pt x="104" y="5"/>
                    <a:pt x="99" y="5"/>
                    <a:pt x="94" y="5"/>
                  </a:cubicBezTo>
                  <a:cubicBezTo>
                    <a:pt x="89" y="6"/>
                    <a:pt x="85" y="6"/>
                    <a:pt x="80" y="7"/>
                  </a:cubicBezTo>
                  <a:cubicBezTo>
                    <a:pt x="75" y="7"/>
                    <a:pt x="71" y="8"/>
                    <a:pt x="66" y="8"/>
                  </a:cubicBezTo>
                  <a:cubicBezTo>
                    <a:pt x="62" y="9"/>
                    <a:pt x="58" y="10"/>
                    <a:pt x="54" y="10"/>
                  </a:cubicBezTo>
                  <a:cubicBezTo>
                    <a:pt x="46" y="12"/>
                    <a:pt x="38" y="13"/>
                    <a:pt x="32" y="14"/>
                  </a:cubicBezTo>
                  <a:cubicBezTo>
                    <a:pt x="25" y="16"/>
                    <a:pt x="20" y="17"/>
                    <a:pt x="15" y="18"/>
                  </a:cubicBezTo>
                  <a:cubicBezTo>
                    <a:pt x="6" y="21"/>
                    <a:pt x="0" y="22"/>
                    <a:pt x="0" y="22"/>
                  </a:cubicBezTo>
                  <a:close/>
                </a:path>
              </a:pathLst>
            </a:custGeom>
            <a:grpFill/>
            <a:ln>
              <a:noFill/>
            </a:ln>
          </p:spPr>
          <p:txBody>
            <a:bodyPr/>
            <a:lstStyle/>
            <a:p>
              <a:pPr eaLnBrk="1" fontAlgn="auto" hangingPunct="1">
                <a:spcBef>
                  <a:spcPts val="0"/>
                </a:spcBef>
                <a:spcAft>
                  <a:spcPts val="0"/>
                </a:spcAft>
                <a:defRPr/>
              </a:pPr>
              <a:endParaRPr lang="en-US">
                <a:latin typeface="+mn-lt"/>
              </a:endParaRPr>
            </a:p>
          </p:txBody>
        </p:sp>
        <p:pic>
          <p:nvPicPr>
            <p:cNvPr id="33" name="Picture 32"/>
            <p:cNvPicPr>
              <a:picLocks noChangeAspect="1"/>
            </p:cNvPicPr>
            <p:nvPr/>
          </p:nvPicPr>
          <p:blipFill>
            <a:blip r:embed="rId1"/>
            <a:stretch>
              <a:fillRect/>
            </a:stretch>
          </p:blipFill>
          <p:spPr>
            <a:xfrm>
              <a:off x="8178974" y="2984502"/>
              <a:ext cx="739062" cy="762793"/>
            </a:xfrm>
            <a:prstGeom prst="rect">
              <a:avLst/>
            </a:prstGeom>
            <a:grpFill/>
          </p:spPr>
        </p:pic>
        <p:sp>
          <p:nvSpPr>
            <p:cNvPr id="34" name="Oval 33"/>
            <p:cNvSpPr/>
            <p:nvPr/>
          </p:nvSpPr>
          <p:spPr>
            <a:xfrm rot="1967007">
              <a:off x="9189907" y="3031857"/>
              <a:ext cx="684529" cy="137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5" name="Oval 34"/>
            <p:cNvSpPr/>
            <p:nvPr/>
          </p:nvSpPr>
          <p:spPr>
            <a:xfrm>
              <a:off x="6761085" y="3317187"/>
              <a:ext cx="976217" cy="9147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59" name="Oval 10"/>
          <p:cNvSpPr>
            <a:spLocks noChangeArrowheads="1"/>
          </p:cNvSpPr>
          <p:nvPr/>
        </p:nvSpPr>
        <p:spPr bwMode="auto">
          <a:xfrm>
            <a:off x="1286200" y="601395"/>
            <a:ext cx="891625" cy="891625"/>
          </a:xfrm>
          <a:prstGeom prst="ellipse">
            <a:avLst/>
          </a:prstGeom>
          <a:solidFill>
            <a:schemeClr val="accent4"/>
          </a:solidFill>
          <a:ln>
            <a:solidFill>
              <a:schemeClr val="bg1"/>
            </a:solidFill>
          </a:ln>
          <a:effectLst>
            <a:outerShdw blurRad="215900" dist="165100" dir="2700000" algn="tl" rotWithShape="0">
              <a:prstClr val="black">
                <a:alpha val="50000"/>
              </a:prstClr>
            </a:outerShdw>
          </a:effectLst>
        </p:spPr>
        <p:txBody>
          <a:bodyPr/>
          <a:lstStyle/>
          <a:p>
            <a:pPr eaLnBrk="1" fontAlgn="auto" hangingPunct="1">
              <a:spcBef>
                <a:spcPts val="0"/>
              </a:spcBef>
              <a:spcAft>
                <a:spcPts val="0"/>
              </a:spcAft>
              <a:defRPr/>
            </a:pPr>
            <a:endParaRPr lang="en-US">
              <a:latin typeface="+mn-lt"/>
            </a:endParaRPr>
          </a:p>
        </p:txBody>
      </p:sp>
      <p:sp>
        <p:nvSpPr>
          <p:cNvPr id="54" name="Rectangle 30"/>
          <p:cNvSpPr>
            <a:spLocks noChangeArrowheads="1"/>
          </p:cNvSpPr>
          <p:nvPr/>
        </p:nvSpPr>
        <p:spPr bwMode="auto">
          <a:xfrm>
            <a:off x="1505585" y="769938"/>
            <a:ext cx="574040" cy="476885"/>
          </a:xfrm>
          <a:prstGeom prst="rect">
            <a:avLst/>
          </a:prstGeom>
          <a:noFill/>
          <a:ln>
            <a:noFill/>
          </a:ln>
          <a:extLst>
            <a:ext uri="{909E8E84-426E-40DD-AFC4-6F175D3DCCD1}">
              <a14:hiddenFill xmlns:a14="http://schemas.microsoft.com/office/drawing/2010/main">
                <a:solidFill>
                  <a:schemeClr val="accent1"/>
                </a:solidFill>
              </a14:hiddenFill>
            </a:ext>
          </a:extLst>
        </p:spPr>
        <p:txBody>
          <a:bodyPr wrap="none" lIns="0" tIns="0" rIns="0" bIns="0">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3100" b="1">
                <a:solidFill>
                  <a:schemeClr val="bg2">
                    <a:lumMod val="75000"/>
                  </a:schemeClr>
                </a:solidFill>
                <a:latin typeface="Open Sans" panose="020B0606030504020204" pitchFamily="34" charset="0"/>
              </a:rPr>
              <a:t>03</a:t>
            </a:r>
            <a:endParaRPr lang="en-US" altLang="en-US">
              <a:solidFill>
                <a:schemeClr val="bg2">
                  <a:lumMod val="75000"/>
                </a:schemeClr>
              </a:solidFill>
            </a:endParaRPr>
          </a:p>
        </p:txBody>
      </p:sp>
      <p:sp>
        <p:nvSpPr>
          <p:cNvPr id="56" name="Rectangle 32"/>
          <p:cNvSpPr>
            <a:spLocks noChangeArrowheads="1"/>
          </p:cNvSpPr>
          <p:nvPr/>
        </p:nvSpPr>
        <p:spPr bwMode="auto">
          <a:xfrm>
            <a:off x="4476433" y="703580"/>
            <a:ext cx="1652905" cy="615315"/>
          </a:xfrm>
          <a:prstGeom prst="rect">
            <a:avLst/>
          </a:prstGeom>
          <a:noFill/>
          <a:ln>
            <a:noFill/>
          </a:ln>
        </p:spPr>
        <p:txBody>
          <a:bodyPr wrap="none" lIns="0" tIns="0" rIns="0" bIns="0">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defRPr/>
            </a:pPr>
            <a:r>
              <a:rPr lang="en-US" altLang="en-US" sz="4000" b="1">
                <a:solidFill>
                  <a:schemeClr val="bg2">
                    <a:lumMod val="75000"/>
                  </a:schemeClr>
                </a:solidFill>
                <a:latin typeface="+mj-lt"/>
                <a:cs typeface="+mj-lt"/>
              </a:rPr>
              <a:t>Design</a:t>
            </a:r>
            <a:endParaRPr lang="en-US" altLang="en-US" b="1">
              <a:solidFill>
                <a:schemeClr val="bg2">
                  <a:lumMod val="75000"/>
                </a:schemeClr>
              </a:solidFill>
              <a:latin typeface="+mj-lt"/>
              <a:cs typeface="+mj-lt"/>
            </a:endParaRPr>
          </a:p>
        </p:txBody>
      </p:sp>
      <p:pic>
        <p:nvPicPr>
          <p:cNvPr id="3" name="Picture Placeholder 2" descr="Screenshot (47)"/>
          <p:cNvPicPr>
            <a:picLocks noChangeAspect="1"/>
          </p:cNvPicPr>
          <p:nvPr>
            <p:ph type="pic" sz="quarter" idx="10"/>
          </p:nvPr>
        </p:nvPicPr>
        <p:blipFill>
          <a:blip r:embed="rId2"/>
          <a:stretch>
            <a:fillRect/>
          </a:stretch>
        </p:blipFill>
        <p:spPr>
          <a:xfrm>
            <a:off x="3209925" y="2611120"/>
            <a:ext cx="5873115" cy="3303270"/>
          </a:xfrm>
          <a:prstGeom prst="rect">
            <a:avLst/>
          </a:prstGeom>
        </p:spPr>
      </p:pic>
      <p:sp>
        <p:nvSpPr>
          <p:cNvPr id="4" name="Text Box 3"/>
          <p:cNvSpPr txBox="1"/>
          <p:nvPr/>
        </p:nvSpPr>
        <p:spPr>
          <a:xfrm>
            <a:off x="5431790" y="6156325"/>
            <a:ext cx="1865630" cy="368300"/>
          </a:xfrm>
          <a:prstGeom prst="rect">
            <a:avLst/>
          </a:prstGeom>
          <a:noFill/>
        </p:spPr>
        <p:txBody>
          <a:bodyPr wrap="square" rtlCol="0">
            <a:spAutoFit/>
          </a:bodyPr>
          <a:p>
            <a:r>
              <a:rPr lang="en-US"/>
              <a:t>Home Page</a:t>
            </a: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1000" fill="hold"/>
                                        <p:tgtEl>
                                          <p:spTgt spid="14"/>
                                        </p:tgtEl>
                                        <p:attrNameLst>
                                          <p:attrName>ppt_x</p:attrName>
                                        </p:attrNameLst>
                                      </p:cBhvr>
                                      <p:tavLst>
                                        <p:tav tm="0">
                                          <p:val>
                                            <p:strVal val="0-#ppt_w/2"/>
                                          </p:val>
                                        </p:tav>
                                        <p:tav tm="100000">
                                          <p:val>
                                            <p:strVal val="#ppt_x"/>
                                          </p:val>
                                        </p:tav>
                                      </p:tavLst>
                                    </p:anim>
                                    <p:anim calcmode="lin" valueType="num">
                                      <p:cBhvr additive="base">
                                        <p:cTn id="8" dur="1000" fill="hold"/>
                                        <p:tgtEl>
                                          <p:spTgt spid="14"/>
                                        </p:tgtEl>
                                        <p:attrNameLst>
                                          <p:attrName>ppt_y</p:attrName>
                                        </p:attrNameLst>
                                      </p:cBhvr>
                                      <p:tavLst>
                                        <p:tav tm="0">
                                          <p:val>
                                            <p:strVal val="#ppt_y"/>
                                          </p:val>
                                        </p:tav>
                                        <p:tav tm="100000">
                                          <p:val>
                                            <p:strVal val="#ppt_y"/>
                                          </p:val>
                                        </p:tav>
                                      </p:tavLst>
                                    </p:anim>
                                  </p:childTnLst>
                                </p:cTn>
                              </p:par>
                              <p:par>
                                <p:cTn id="9" presetID="22" presetClass="entr" presetSubtype="2" fill="hold" grpId="0" nodeType="withEffect">
                                  <p:stCondLst>
                                    <p:cond delay="250"/>
                                  </p:stCondLst>
                                  <p:childTnLst>
                                    <p:set>
                                      <p:cBhvr>
                                        <p:cTn id="10" dur="1" fill="hold">
                                          <p:stCondLst>
                                            <p:cond delay="0"/>
                                          </p:stCondLst>
                                        </p:cTn>
                                        <p:tgtEl>
                                          <p:spTgt spid="48"/>
                                        </p:tgtEl>
                                        <p:attrNameLst>
                                          <p:attrName>style.visibility</p:attrName>
                                        </p:attrNameLst>
                                      </p:cBhvr>
                                      <p:to>
                                        <p:strVal val="visible"/>
                                      </p:to>
                                    </p:set>
                                    <p:animEffect transition="in" filter="wipe(right)">
                                      <p:cBhvr>
                                        <p:cTn id="11" dur="1500"/>
                                        <p:tgtEl>
                                          <p:spTgt spid="48"/>
                                        </p:tgtEl>
                                      </p:cBhvr>
                                    </p:animEffect>
                                  </p:childTnLst>
                                </p:cTn>
                              </p:par>
                              <p:par>
                                <p:cTn id="12" presetID="53" presetClass="entr" presetSubtype="16" fill="hold" nodeType="withEffect">
                                  <p:stCondLst>
                                    <p:cond delay="1500"/>
                                  </p:stCondLst>
                                  <p:childTnLst>
                                    <p:set>
                                      <p:cBhvr>
                                        <p:cTn id="13" dur="1" fill="hold">
                                          <p:stCondLst>
                                            <p:cond delay="0"/>
                                          </p:stCondLst>
                                        </p:cTn>
                                        <p:tgtEl>
                                          <p:spTgt spid="59"/>
                                        </p:tgtEl>
                                        <p:attrNameLst>
                                          <p:attrName>style.visibility</p:attrName>
                                        </p:attrNameLst>
                                      </p:cBhvr>
                                      <p:to>
                                        <p:strVal val="visible"/>
                                      </p:to>
                                    </p:set>
                                    <p:anim calcmode="lin" valueType="num">
                                      <p:cBhvr>
                                        <p:cTn id="14" dur="500" fill="hold"/>
                                        <p:tgtEl>
                                          <p:spTgt spid="59"/>
                                        </p:tgtEl>
                                        <p:attrNameLst>
                                          <p:attrName>ppt_w</p:attrName>
                                        </p:attrNameLst>
                                      </p:cBhvr>
                                      <p:tavLst>
                                        <p:tav tm="0">
                                          <p:val>
                                            <p:fltVal val="0"/>
                                          </p:val>
                                        </p:tav>
                                        <p:tav tm="100000">
                                          <p:val>
                                            <p:strVal val="#ppt_w"/>
                                          </p:val>
                                        </p:tav>
                                      </p:tavLst>
                                    </p:anim>
                                    <p:anim calcmode="lin" valueType="num">
                                      <p:cBhvr>
                                        <p:cTn id="15" dur="500" fill="hold"/>
                                        <p:tgtEl>
                                          <p:spTgt spid="59"/>
                                        </p:tgtEl>
                                        <p:attrNameLst>
                                          <p:attrName>ppt_h</p:attrName>
                                        </p:attrNameLst>
                                      </p:cBhvr>
                                      <p:tavLst>
                                        <p:tav tm="0">
                                          <p:val>
                                            <p:fltVal val="0"/>
                                          </p:val>
                                        </p:tav>
                                        <p:tav tm="100000">
                                          <p:val>
                                            <p:strVal val="#ppt_h"/>
                                          </p:val>
                                        </p:tav>
                                      </p:tavLst>
                                    </p:anim>
                                    <p:animEffect transition="in" filter="fade">
                                      <p:cBhvr>
                                        <p:cTn id="16" dur="500"/>
                                        <p:tgtEl>
                                          <p:spTgt spid="59"/>
                                        </p:tgtEl>
                                      </p:cBhvr>
                                    </p:animEffect>
                                  </p:childTnLst>
                                </p:cTn>
                              </p:par>
                              <p:par>
                                <p:cTn id="17" presetID="10" presetClass="entr" presetSubtype="0" fill="hold" grpId="0" nodeType="withEffect">
                                  <p:stCondLst>
                                    <p:cond delay="1750"/>
                                  </p:stCondLst>
                                  <p:childTnLst>
                                    <p:set>
                                      <p:cBhvr>
                                        <p:cTn id="18" dur="1" fill="hold">
                                          <p:stCondLst>
                                            <p:cond delay="0"/>
                                          </p:stCondLst>
                                        </p:cTn>
                                        <p:tgtEl>
                                          <p:spTgt spid="54"/>
                                        </p:tgtEl>
                                        <p:attrNameLst>
                                          <p:attrName>style.visibility</p:attrName>
                                        </p:attrNameLst>
                                      </p:cBhvr>
                                      <p:to>
                                        <p:strVal val="visible"/>
                                      </p:to>
                                    </p:set>
                                    <p:animEffect transition="in" filter="fade">
                                      <p:cBhvr>
                                        <p:cTn id="19" dur="500"/>
                                        <p:tgtEl>
                                          <p:spTgt spid="54"/>
                                        </p:tgtEl>
                                      </p:cBhvr>
                                    </p:animEffect>
                                  </p:childTnLst>
                                </p:cTn>
                              </p:par>
                              <p:par>
                                <p:cTn id="20" presetID="10" presetClass="entr" presetSubtype="0" fill="hold" grpId="0" nodeType="withEffect">
                                  <p:stCondLst>
                                    <p:cond delay="2250"/>
                                  </p:stCondLst>
                                  <p:childTnLst>
                                    <p:set>
                                      <p:cBhvr>
                                        <p:cTn id="21" dur="1" fill="hold">
                                          <p:stCondLst>
                                            <p:cond delay="0"/>
                                          </p:stCondLst>
                                        </p:cTn>
                                        <p:tgtEl>
                                          <p:spTgt spid="56"/>
                                        </p:tgtEl>
                                        <p:attrNameLst>
                                          <p:attrName>style.visibility</p:attrName>
                                        </p:attrNameLst>
                                      </p:cBhvr>
                                      <p:to>
                                        <p:strVal val="visible"/>
                                      </p:to>
                                    </p:set>
                                    <p:animEffect transition="in" filter="fade">
                                      <p:cBhvr>
                                        <p:cTn id="22" dur="500"/>
                                        <p:tgtEl>
                                          <p:spTgt spid="56"/>
                                        </p:tgtEl>
                                      </p:cBhvr>
                                    </p:animEffect>
                                  </p:childTnLst>
                                </p:cTn>
                              </p:par>
                            </p:childTnLst>
                          </p:cTn>
                        </p:par>
                      </p:childTnLst>
                    </p:cTn>
                  </p:par>
                  <p:par>
                    <p:cTn id="23" fill="hold">
                      <p:stCondLst>
                        <p:cond delay="indefinite"/>
                      </p:stCondLst>
                      <p:childTnLst>
                        <p:par>
                          <p:cTn id="24" fill="hold">
                            <p:stCondLst>
                              <p:cond delay="0"/>
                            </p:stCondLst>
                            <p:childTnLst>
                              <p:par>
                                <p:cTn id="25" presetID="55" presetClass="entr" presetSubtype="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cBhvr>
                                        <p:cTn id="27" dur="1000" fill="hold"/>
                                        <p:tgtEl>
                                          <p:spTgt spid="3"/>
                                        </p:tgtEl>
                                        <p:attrNameLst>
                                          <p:attrName>ppt_w</p:attrName>
                                        </p:attrNameLst>
                                      </p:cBhvr>
                                      <p:tavLst>
                                        <p:tav tm="0">
                                          <p:val>
                                            <p:strVal val="#ppt_w*0.70"/>
                                          </p:val>
                                        </p:tav>
                                        <p:tav tm="100000">
                                          <p:val>
                                            <p:strVal val="#ppt_w"/>
                                          </p:val>
                                        </p:tav>
                                      </p:tavLst>
                                    </p:anim>
                                    <p:anim calcmode="lin" valueType="num">
                                      <p:cBhvr>
                                        <p:cTn id="28" dur="1000" fill="hold"/>
                                        <p:tgtEl>
                                          <p:spTgt spid="3"/>
                                        </p:tgtEl>
                                        <p:attrNameLst>
                                          <p:attrName>ppt_h</p:attrName>
                                        </p:attrNameLst>
                                      </p:cBhvr>
                                      <p:tavLst>
                                        <p:tav tm="0">
                                          <p:val>
                                            <p:strVal val="#ppt_h"/>
                                          </p:val>
                                        </p:tav>
                                        <p:tav tm="100000">
                                          <p:val>
                                            <p:strVal val="#ppt_h"/>
                                          </p:val>
                                        </p:tav>
                                      </p:tavLst>
                                    </p:anim>
                                    <p:animEffect transition="in" filter="fade">
                                      <p:cBhvr>
                                        <p:cTn id="29" dur="1000"/>
                                        <p:tgtEl>
                                          <p:spTgt spid="3"/>
                                        </p:tgtEl>
                                      </p:cBhvr>
                                    </p:animEffect>
                                  </p:childTnLst>
                                </p:cTn>
                              </p:par>
                            </p:childTnLst>
                          </p:cTn>
                        </p:par>
                      </p:childTnLst>
                    </p:cTn>
                  </p:par>
                  <p:par>
                    <p:cTn id="30" fill="hold">
                      <p:stCondLst>
                        <p:cond delay="indefinite"/>
                      </p:stCondLst>
                      <p:childTnLst>
                        <p:par>
                          <p:cTn id="31" fill="hold">
                            <p:stCondLst>
                              <p:cond delay="0"/>
                            </p:stCondLst>
                            <p:childTnLst>
                              <p:par>
                                <p:cTn id="32" presetID="8" presetClass="entr" presetSubtype="16" fill="hold" grpId="0" nodeType="click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diamond(in)">
                                      <p:cBhvr>
                                        <p:cTn id="34"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bldLvl="0" animBg="1"/>
      <p:bldP spid="54" grpId="0" bldLvl="0" animBg="1"/>
      <p:bldP spid="56" grpId="0"/>
      <p:bldP spid="4" grpId="0"/>
      <p:bldP spid="4"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679" name="Group 70" hidden="1"/>
          <p:cNvGrpSpPr/>
          <p:nvPr/>
        </p:nvGrpSpPr>
        <p:grpSpPr bwMode="auto">
          <a:xfrm>
            <a:off x="1100138" y="1068388"/>
            <a:ext cx="7339012" cy="4059237"/>
            <a:chOff x="1100138" y="1068388"/>
            <a:chExt cx="7338415" cy="4059238"/>
          </a:xfrm>
        </p:grpSpPr>
        <p:sp>
          <p:nvSpPr>
            <p:cNvPr id="28712" name="Rectangle 14"/>
            <p:cNvSpPr>
              <a:spLocks noChangeArrowheads="1"/>
            </p:cNvSpPr>
            <p:nvPr/>
          </p:nvSpPr>
          <p:spPr bwMode="auto">
            <a:xfrm>
              <a:off x="1100138" y="4770438"/>
              <a:ext cx="1547813" cy="35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01</a:t>
              </a:r>
              <a:endParaRPr lang="en-US" altLang="en-US">
                <a:latin typeface="Arial" panose="020B0604020202020204" pitchFamily="34" charset="0"/>
              </a:endParaRPr>
            </a:p>
          </p:txBody>
        </p:sp>
        <p:sp>
          <p:nvSpPr>
            <p:cNvPr id="28713" name="Rectangle 20"/>
            <p:cNvSpPr>
              <a:spLocks noChangeArrowheads="1"/>
            </p:cNvSpPr>
            <p:nvPr/>
          </p:nvSpPr>
          <p:spPr bwMode="auto">
            <a:xfrm>
              <a:off x="4111626" y="477043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3</a:t>
              </a:r>
              <a:endParaRPr lang="en-US" altLang="en-US">
                <a:latin typeface="Arial" panose="020B0604020202020204" pitchFamily="34" charset="0"/>
              </a:endParaRPr>
            </a:p>
          </p:txBody>
        </p:sp>
        <p:sp>
          <p:nvSpPr>
            <p:cNvPr id="28714" name="Rectangle 21"/>
            <p:cNvSpPr>
              <a:spLocks noChangeArrowheads="1"/>
            </p:cNvSpPr>
            <p:nvPr/>
          </p:nvSpPr>
          <p:spPr bwMode="auto">
            <a:xfrm>
              <a:off x="2579688" y="106838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2</a:t>
              </a:r>
              <a:endParaRPr lang="en-US" altLang="en-US">
                <a:latin typeface="Arial" panose="020B0604020202020204" pitchFamily="34" charset="0"/>
              </a:endParaRPr>
            </a:p>
          </p:txBody>
        </p:sp>
        <p:sp>
          <p:nvSpPr>
            <p:cNvPr id="28715" name="Rectangle 22"/>
            <p:cNvSpPr>
              <a:spLocks noChangeArrowheads="1"/>
            </p:cNvSpPr>
            <p:nvPr/>
          </p:nvSpPr>
          <p:spPr bwMode="auto">
            <a:xfrm>
              <a:off x="5638801" y="106838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4</a:t>
              </a:r>
              <a:endParaRPr lang="en-US" altLang="en-US">
                <a:latin typeface="Arial" panose="020B0604020202020204" pitchFamily="34" charset="0"/>
              </a:endParaRPr>
            </a:p>
          </p:txBody>
        </p:sp>
        <p:sp>
          <p:nvSpPr>
            <p:cNvPr id="28716" name="Rectangle 23"/>
            <p:cNvSpPr>
              <a:spLocks noChangeArrowheads="1"/>
            </p:cNvSpPr>
            <p:nvPr/>
          </p:nvSpPr>
          <p:spPr bwMode="auto">
            <a:xfrm>
              <a:off x="7121526" y="477043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5</a:t>
              </a:r>
              <a:endParaRPr lang="en-US" altLang="en-US">
                <a:latin typeface="Arial" panose="020B0604020202020204" pitchFamily="34" charset="0"/>
              </a:endParaRPr>
            </a:p>
          </p:txBody>
        </p:sp>
      </p:grpSp>
      <p:pic>
        <p:nvPicPr>
          <p:cNvPr id="3" name="Picture Placeholder 2" descr="C:\Users\rony\OneDrive\Pictures\Screenshots\Screenshot (48).pngScreenshot (48)"/>
          <p:cNvPicPr>
            <a:picLocks noChangeAspect="1"/>
          </p:cNvPicPr>
          <p:nvPr>
            <p:ph type="pic" sz="quarter" idx="10"/>
          </p:nvPr>
        </p:nvPicPr>
        <p:blipFill>
          <a:blip r:embed="rId1"/>
          <a:srcRect t="8" b="8"/>
          <a:stretch>
            <a:fillRect/>
          </a:stretch>
        </p:blipFill>
        <p:spPr>
          <a:xfrm>
            <a:off x="2253615" y="921385"/>
            <a:ext cx="7684135" cy="4321810"/>
          </a:xfrm>
          <a:prstGeom prst="rect">
            <a:avLst/>
          </a:prstGeom>
        </p:spPr>
      </p:pic>
      <p:sp>
        <p:nvSpPr>
          <p:cNvPr id="2" name="Text Box 1"/>
          <p:cNvSpPr txBox="1"/>
          <p:nvPr/>
        </p:nvSpPr>
        <p:spPr>
          <a:xfrm>
            <a:off x="5513705" y="5472430"/>
            <a:ext cx="1490980" cy="368300"/>
          </a:xfrm>
          <a:prstGeom prst="rect">
            <a:avLst/>
          </a:prstGeom>
          <a:noFill/>
        </p:spPr>
        <p:txBody>
          <a:bodyPr wrap="square" rtlCol="0">
            <a:spAutoFit/>
          </a:bodyPr>
          <a:p>
            <a:r>
              <a:rPr lang="en-US" b="1"/>
              <a:t>Properties</a:t>
            </a:r>
            <a:endParaRPr lang="en-US"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strVal val="#ppt_w*0.70"/>
                                          </p:val>
                                        </p:tav>
                                        <p:tav tm="100000">
                                          <p:val>
                                            <p:strVal val="#ppt_w"/>
                                          </p:val>
                                        </p:tav>
                                      </p:tavLst>
                                    </p:anim>
                                    <p:anim calcmode="lin" valueType="num">
                                      <p:cBhvr>
                                        <p:cTn id="8" dur="1000" fill="hold"/>
                                        <p:tgtEl>
                                          <p:spTgt spid="3"/>
                                        </p:tgtEl>
                                        <p:attrNameLst>
                                          <p:attrName>ppt_h</p:attrName>
                                        </p:attrNameLst>
                                      </p:cBhvr>
                                      <p:tavLst>
                                        <p:tav tm="0">
                                          <p:val>
                                            <p:strVal val="#ppt_h"/>
                                          </p:val>
                                        </p:tav>
                                        <p:tav tm="100000">
                                          <p:val>
                                            <p:strVal val="#ppt_h"/>
                                          </p:val>
                                        </p:tav>
                                      </p:tavLst>
                                    </p:anim>
                                    <p:animEffect transition="in" filter="fade">
                                      <p:cBhvr>
                                        <p:cTn id="9" dur="10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8" presetClass="entr" presetSubtype="16"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diamond(in)">
                                      <p:cBhvr>
                                        <p:cTn id="14"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679" name="Group 70" hidden="1"/>
          <p:cNvGrpSpPr/>
          <p:nvPr/>
        </p:nvGrpSpPr>
        <p:grpSpPr bwMode="auto">
          <a:xfrm>
            <a:off x="1100138" y="1068388"/>
            <a:ext cx="7339012" cy="4059237"/>
            <a:chOff x="1100138" y="1068388"/>
            <a:chExt cx="7338415" cy="4059238"/>
          </a:xfrm>
        </p:grpSpPr>
        <p:sp>
          <p:nvSpPr>
            <p:cNvPr id="28712" name="Rectangle 14"/>
            <p:cNvSpPr>
              <a:spLocks noChangeArrowheads="1"/>
            </p:cNvSpPr>
            <p:nvPr/>
          </p:nvSpPr>
          <p:spPr bwMode="auto">
            <a:xfrm>
              <a:off x="1100138" y="4770438"/>
              <a:ext cx="1547813" cy="35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01</a:t>
              </a:r>
              <a:endParaRPr lang="en-US" altLang="en-US">
                <a:latin typeface="Arial" panose="020B0604020202020204" pitchFamily="34" charset="0"/>
              </a:endParaRPr>
            </a:p>
          </p:txBody>
        </p:sp>
        <p:sp>
          <p:nvSpPr>
            <p:cNvPr id="28713" name="Rectangle 20"/>
            <p:cNvSpPr>
              <a:spLocks noChangeArrowheads="1"/>
            </p:cNvSpPr>
            <p:nvPr/>
          </p:nvSpPr>
          <p:spPr bwMode="auto">
            <a:xfrm>
              <a:off x="4111626" y="477043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3</a:t>
              </a:r>
              <a:endParaRPr lang="en-US" altLang="en-US">
                <a:latin typeface="Arial" panose="020B0604020202020204" pitchFamily="34" charset="0"/>
              </a:endParaRPr>
            </a:p>
          </p:txBody>
        </p:sp>
        <p:sp>
          <p:nvSpPr>
            <p:cNvPr id="28714" name="Rectangle 21"/>
            <p:cNvSpPr>
              <a:spLocks noChangeArrowheads="1"/>
            </p:cNvSpPr>
            <p:nvPr/>
          </p:nvSpPr>
          <p:spPr bwMode="auto">
            <a:xfrm>
              <a:off x="2579688" y="106838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2</a:t>
              </a:r>
              <a:endParaRPr lang="en-US" altLang="en-US">
                <a:latin typeface="Arial" panose="020B0604020202020204" pitchFamily="34" charset="0"/>
              </a:endParaRPr>
            </a:p>
          </p:txBody>
        </p:sp>
        <p:sp>
          <p:nvSpPr>
            <p:cNvPr id="28715" name="Rectangle 22"/>
            <p:cNvSpPr>
              <a:spLocks noChangeArrowheads="1"/>
            </p:cNvSpPr>
            <p:nvPr/>
          </p:nvSpPr>
          <p:spPr bwMode="auto">
            <a:xfrm>
              <a:off x="5638801" y="106838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4</a:t>
              </a:r>
              <a:endParaRPr lang="en-US" altLang="en-US">
                <a:latin typeface="Arial" panose="020B0604020202020204" pitchFamily="34" charset="0"/>
              </a:endParaRPr>
            </a:p>
          </p:txBody>
        </p:sp>
        <p:sp>
          <p:nvSpPr>
            <p:cNvPr id="28716" name="Rectangle 23"/>
            <p:cNvSpPr>
              <a:spLocks noChangeArrowheads="1"/>
            </p:cNvSpPr>
            <p:nvPr/>
          </p:nvSpPr>
          <p:spPr bwMode="auto">
            <a:xfrm>
              <a:off x="7121526" y="4770438"/>
              <a:ext cx="1317027"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r>
                <a:rPr lang="en-US" altLang="en-US" sz="1600" b="1">
                  <a:solidFill>
                    <a:srgbClr val="333333"/>
                  </a:solidFill>
                  <a:latin typeface="Open Sans" panose="020B0606030504020204" pitchFamily="34" charset="0"/>
                </a:rPr>
                <a:t>INFODATA 0</a:t>
              </a:r>
              <a:r>
                <a:rPr lang="en-US" altLang="en-US" sz="1600" b="1">
                  <a:solidFill>
                    <a:srgbClr val="333333"/>
                  </a:solidFill>
                  <a:latin typeface="Open Sans" panose="020B0606030504020204" pitchFamily="34" charset="0"/>
                </a:rPr>
                <a:t>5</a:t>
              </a:r>
              <a:endParaRPr lang="en-US" altLang="en-US">
                <a:latin typeface="Arial" panose="020B0604020202020204" pitchFamily="34" charset="0"/>
              </a:endParaRPr>
            </a:p>
          </p:txBody>
        </p:sp>
      </p:grpSp>
      <p:pic>
        <p:nvPicPr>
          <p:cNvPr id="3" name="Picture Placeholder 2" descr="C:\Users\rony\OneDrive\Pictures\Screenshots\Screenshot (49).pngScreenshot (49)"/>
          <p:cNvPicPr>
            <a:picLocks noChangeAspect="1"/>
          </p:cNvPicPr>
          <p:nvPr>
            <p:ph type="pic" sz="quarter" idx="10"/>
          </p:nvPr>
        </p:nvPicPr>
        <p:blipFill>
          <a:blip r:embed="rId1"/>
          <a:srcRect t="8" b="8"/>
          <a:stretch>
            <a:fillRect/>
          </a:stretch>
        </p:blipFill>
        <p:spPr>
          <a:xfrm>
            <a:off x="2253615" y="921385"/>
            <a:ext cx="7684135" cy="4321810"/>
          </a:xfrm>
          <a:prstGeom prst="rect">
            <a:avLst/>
          </a:prstGeom>
        </p:spPr>
      </p:pic>
      <p:sp>
        <p:nvSpPr>
          <p:cNvPr id="2" name="Text Box 1"/>
          <p:cNvSpPr txBox="1"/>
          <p:nvPr/>
        </p:nvSpPr>
        <p:spPr>
          <a:xfrm>
            <a:off x="5513705" y="5472430"/>
            <a:ext cx="1818640" cy="368300"/>
          </a:xfrm>
          <a:prstGeom prst="rect">
            <a:avLst/>
          </a:prstGeom>
          <a:noFill/>
        </p:spPr>
        <p:txBody>
          <a:bodyPr wrap="square" rtlCol="0">
            <a:spAutoFit/>
          </a:bodyPr>
          <a:p>
            <a:r>
              <a:rPr lang="en-US" b="1"/>
              <a:t>Log in Page</a:t>
            </a:r>
            <a:endParaRPr lang="en-US"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strVal val="#ppt_w*0.70"/>
                                          </p:val>
                                        </p:tav>
                                        <p:tav tm="100000">
                                          <p:val>
                                            <p:strVal val="#ppt_w"/>
                                          </p:val>
                                        </p:tav>
                                      </p:tavLst>
                                    </p:anim>
                                    <p:anim calcmode="lin" valueType="num">
                                      <p:cBhvr>
                                        <p:cTn id="8" dur="1000" fill="hold"/>
                                        <p:tgtEl>
                                          <p:spTgt spid="3"/>
                                        </p:tgtEl>
                                        <p:attrNameLst>
                                          <p:attrName>ppt_h</p:attrName>
                                        </p:attrNameLst>
                                      </p:cBhvr>
                                      <p:tavLst>
                                        <p:tav tm="0">
                                          <p:val>
                                            <p:strVal val="#ppt_h"/>
                                          </p:val>
                                        </p:tav>
                                        <p:tav tm="100000">
                                          <p:val>
                                            <p:strVal val="#ppt_h"/>
                                          </p:val>
                                        </p:tav>
                                      </p:tavLst>
                                    </p:anim>
                                    <p:animEffect transition="in" filter="fade">
                                      <p:cBhvr>
                                        <p:cTn id="9" dur="1000"/>
                                        <p:tgtEl>
                                          <p:spTgt spid="3"/>
                                        </p:tgtEl>
                                      </p:cBhvr>
                                    </p:animEffect>
                                  </p:childTnLst>
                                </p:cTn>
                              </p:par>
                            </p:childTnLst>
                          </p:cTn>
                        </p:par>
                      </p:childTnLst>
                    </p:cTn>
                  </p:par>
                  <p:par>
                    <p:cTn id="10" fill="hold">
                      <p:stCondLst>
                        <p:cond delay="indefinite"/>
                      </p:stCondLst>
                      <p:childTnLst>
                        <p:par>
                          <p:cTn id="11" fill="hold">
                            <p:stCondLst>
                              <p:cond delay="0"/>
                            </p:stCondLst>
                            <p:childTnLst>
                              <p:par>
                                <p:cTn id="12" presetID="8" presetClass="entr" presetSubtype="16"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diamond(in)">
                                      <p:cBhvr>
                                        <p:cTn id="14"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theme/theme1.xml><?xml version="1.0" encoding="utf-8"?>
<a:theme xmlns:a="http://schemas.openxmlformats.org/drawingml/2006/main" name="Office Theme">
  <a:themeElements>
    <a:clrScheme name="Dark template">
      <a:dk1>
        <a:srgbClr val="FFFFFF"/>
      </a:dk1>
      <a:lt1>
        <a:srgbClr val="FFFFFF"/>
      </a:lt1>
      <a:dk2>
        <a:srgbClr val="FFFFFF"/>
      </a:dk2>
      <a:lt2>
        <a:srgbClr val="242E3D"/>
      </a:lt2>
      <a:accent1>
        <a:srgbClr val="FCC532"/>
      </a:accent1>
      <a:accent2>
        <a:srgbClr val="F5429C"/>
      </a:accent2>
      <a:accent3>
        <a:srgbClr val="B218DD"/>
      </a:accent3>
      <a:accent4>
        <a:srgbClr val="3BEDFA"/>
      </a:accent4>
      <a:accent5>
        <a:srgbClr val="218FFB"/>
      </a:accent5>
      <a:accent6>
        <a:srgbClr val="73FBD3"/>
      </a:accent6>
      <a:hlink>
        <a:srgbClr val="F33B48"/>
      </a:hlink>
      <a:folHlink>
        <a:srgbClr val="FFC000"/>
      </a:folHlink>
    </a:clrScheme>
    <a:fontScheme name="Другая 1">
      <a:majorFont>
        <a:latin typeface="Open Sans"/>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2456</Words>
  <Application>WPS Presentation</Application>
  <PresentationFormat>Widescreen</PresentationFormat>
  <Paragraphs>180</Paragraphs>
  <Slides>16</Slides>
  <Notes>0</Notes>
  <HiddenSlides>0</HiddenSlides>
  <MMClips>0</MMClips>
  <ScaleCrop>false</ScaleCrop>
  <HeadingPairs>
    <vt:vector size="6" baseType="variant">
      <vt:variant>
        <vt:lpstr>已用的字体</vt:lpstr>
      </vt:variant>
      <vt:variant>
        <vt:i4>41</vt:i4>
      </vt:variant>
      <vt:variant>
        <vt:lpstr>主题</vt:lpstr>
      </vt:variant>
      <vt:variant>
        <vt:i4>1</vt:i4>
      </vt:variant>
      <vt:variant>
        <vt:lpstr>幻灯片标题</vt:lpstr>
      </vt:variant>
      <vt:variant>
        <vt:i4>16</vt:i4>
      </vt:variant>
    </vt:vector>
  </HeadingPairs>
  <TitlesOfParts>
    <vt:vector size="58" baseType="lpstr">
      <vt:lpstr>Arial</vt:lpstr>
      <vt:lpstr>SimSun</vt:lpstr>
      <vt:lpstr>Wingdings</vt:lpstr>
      <vt:lpstr>Open Sans</vt:lpstr>
      <vt:lpstr>Segoe Print</vt:lpstr>
      <vt:lpstr>Open Sans Semibold</vt:lpstr>
      <vt:lpstr>Yu Gothic UI Semibold</vt:lpstr>
      <vt:lpstr>MS PGothic</vt:lpstr>
      <vt:lpstr>Times New Roman</vt:lpstr>
      <vt:lpstr>Lato Black</vt:lpstr>
      <vt:lpstr>Siyam Rupali</vt:lpstr>
      <vt:lpstr>Lato Light</vt:lpstr>
      <vt:lpstr>Lato Light</vt:lpstr>
      <vt:lpstr>Calibri</vt:lpstr>
      <vt:lpstr>Lato</vt:lpstr>
      <vt:lpstr>Lato Black</vt:lpstr>
      <vt:lpstr>Montserrat ExtraBold</vt:lpstr>
      <vt:lpstr>Conthrax Sb</vt:lpstr>
      <vt:lpstr>Albert Sans</vt:lpstr>
      <vt:lpstr>Calibri Light</vt:lpstr>
      <vt:lpstr>Microsoft YaHei</vt:lpstr>
      <vt:lpstr>Arial Unicode MS</vt:lpstr>
      <vt:lpstr>Arial Black</vt:lpstr>
      <vt:lpstr>Arial Rounded MT Bold</vt:lpstr>
      <vt:lpstr>Bahnschrift Condensed</vt:lpstr>
      <vt:lpstr>Bahnschrift</vt:lpstr>
      <vt:lpstr>Bahnschrift Light SemiCondensed</vt:lpstr>
      <vt:lpstr>Bahnschrift SemiBold</vt:lpstr>
      <vt:lpstr>Cambria</vt:lpstr>
      <vt:lpstr>Bodoni MT</vt:lpstr>
      <vt:lpstr>Blackadder ITC</vt:lpstr>
      <vt:lpstr>Candara</vt:lpstr>
      <vt:lpstr>Cambria Math</vt:lpstr>
      <vt:lpstr>Cascadia Mono</vt:lpstr>
      <vt:lpstr>Cascadia Mono ExtraLight</vt:lpstr>
      <vt:lpstr>Edwardian Script ITC</vt:lpstr>
      <vt:lpstr>Footlight MT Light</vt:lpstr>
      <vt:lpstr>Forte</vt:lpstr>
      <vt:lpstr>Agency FB</vt:lpstr>
      <vt:lpstr>Bahnschrift Light</vt:lpstr>
      <vt:lpstr>Bahnschrift Light Condensed</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mhron</cp:lastModifiedBy>
  <cp:revision>81</cp:revision>
  <dcterms:created xsi:type="dcterms:W3CDTF">2019-03-21T08:26:00Z</dcterms:created>
  <dcterms:modified xsi:type="dcterms:W3CDTF">2023-11-20T17:09:00Z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83B5B82549224EC78BADFA756F12B95D_12</vt:lpwstr>
  </property>
  <property fmtid="{D5CDD505-2E9C-101B-9397-08002B2CF9AE}" pid="3" name="KSOProductBuildVer">
    <vt:lpwstr>1033-12.2.0.13306</vt:lpwstr>
  </property>
</Properties>
</file>